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handoutMasterIdLst>
    <p:handoutMasterId r:id="rId14"/>
  </p:handoutMasterIdLst>
  <p:sldIdLst>
    <p:sldId id="293" r:id="rId2"/>
    <p:sldId id="259" r:id="rId3"/>
    <p:sldId id="294" r:id="rId4"/>
    <p:sldId id="321" r:id="rId5"/>
    <p:sldId id="296" r:id="rId6"/>
    <p:sldId id="322" r:id="rId7"/>
    <p:sldId id="323" r:id="rId8"/>
    <p:sldId id="324" r:id="rId9"/>
    <p:sldId id="326" r:id="rId10"/>
    <p:sldId id="327" r:id="rId11"/>
    <p:sldId id="297" r:id="rId12"/>
  </p:sldIdLst>
  <p:sldSz cx="9144000" cy="6858000" type="screen4x3"/>
  <p:notesSz cx="6858000" cy="9144000"/>
  <p:embeddedFontLst>
    <p:embeddedFont>
      <p:font typeface="굴림체" panose="020B0609000101010101" pitchFamily="49" charset="-127"/>
      <p:regular r:id="rId15"/>
    </p:embeddedFont>
    <p:embeddedFont>
      <p:font typeface="맑은 고딕" panose="020B0503020000020004" pitchFamily="34" charset="-127"/>
      <p:regular r:id="rId16"/>
      <p:bold r:id="rId17"/>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70D6"/>
    <a:srgbClr val="D44F00"/>
    <a:srgbClr val="008A3E"/>
    <a:srgbClr val="9E3C00"/>
    <a:srgbClr val="3E2F16"/>
    <a:srgbClr val="4E3B1B"/>
    <a:srgbClr val="9251AF"/>
    <a:srgbClr val="7D2733"/>
    <a:srgbClr val="FF9C11"/>
    <a:srgbClr val="3770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31" autoAdjust="0"/>
    <p:restoredTop sz="96238" autoAdjust="0"/>
  </p:normalViewPr>
  <p:slideViewPr>
    <p:cSldViewPr>
      <p:cViewPr varScale="1">
        <p:scale>
          <a:sx n="85" d="100"/>
          <a:sy n="85" d="100"/>
        </p:scale>
        <p:origin x="1637" y="6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CCFBE2-2B8D-499C-81C9-2CD5B3EB8E93}" type="datetimeFigureOut">
              <a:rPr lang="ko-KR" altLang="en-US" smtClean="0"/>
              <a:pPr/>
              <a:t>2024-01-10</a:t>
            </a:fld>
            <a:endParaRPr lang="ko-KR" altLang="en-US"/>
          </a:p>
        </p:txBody>
      </p:sp>
      <p:sp>
        <p:nvSpPr>
          <p:cNvPr id="4" name="바닥글 개체 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54DD7E-3179-445A-81DB-781C4554AFF2}" type="slidenum">
              <a:rPr lang="ko-KR" altLang="en-US" smtClean="0"/>
              <a:pPr/>
              <a:t>‹#›</a:t>
            </a:fld>
            <a:endParaRPr lang="ko-KR" altLang="en-US"/>
          </a:p>
        </p:txBody>
      </p:sp>
    </p:spTree>
    <p:extLst>
      <p:ext uri="{BB962C8B-B14F-4D97-AF65-F5344CB8AC3E}">
        <p14:creationId xmlns:p14="http://schemas.microsoft.com/office/powerpoint/2010/main" val="2469536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545AC5-813F-4ED1-B011-8EA17CB93331}" type="datetimeFigureOut">
              <a:rPr lang="ko-KR" altLang="en-US" smtClean="0"/>
              <a:pPr/>
              <a:t>2024-01-10</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504B90-27FD-422C-8CC6-2AADAD122D08}" type="slidenum">
              <a:rPr lang="ko-KR" altLang="en-US" smtClean="0"/>
              <a:pPr/>
              <a:t>‹#›</a:t>
            </a:fld>
            <a:endParaRPr lang="ko-KR" altLang="en-US"/>
          </a:p>
        </p:txBody>
      </p:sp>
    </p:spTree>
    <p:extLst>
      <p:ext uri="{BB962C8B-B14F-4D97-AF65-F5344CB8AC3E}">
        <p14:creationId xmlns:p14="http://schemas.microsoft.com/office/powerpoint/2010/main" val="26870727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1</a:t>
            </a:fld>
            <a:endParaRPr lang="ko-KR" altLang="en-US" dirty="0"/>
          </a:p>
        </p:txBody>
      </p:sp>
    </p:spTree>
    <p:extLst>
      <p:ext uri="{BB962C8B-B14F-4D97-AF65-F5344CB8AC3E}">
        <p14:creationId xmlns:p14="http://schemas.microsoft.com/office/powerpoint/2010/main" val="4219955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lvl1pPr algn="l">
              <a:defRPr/>
            </a:lvl1pPr>
          </a:lstStyle>
          <a:p>
            <a:fld id="{ED3D6733-6F27-4404-AB51-585418F146E5}" type="datetimeFigureOut">
              <a:rPr lang="ko-KR" altLang="en-US" smtClean="0"/>
              <a:pPr/>
              <a:t>2024-01-10</a:t>
            </a:fld>
            <a:endParaRPr lang="ko-KR" altLang="en-US"/>
          </a:p>
        </p:txBody>
      </p:sp>
      <p:sp>
        <p:nvSpPr>
          <p:cNvPr id="5" name="바닥글 개체 틀 4"/>
          <p:cNvSpPr>
            <a:spLocks noGrp="1"/>
          </p:cNvSpPr>
          <p:nvPr>
            <p:ph type="ftr" sz="quarter" idx="11"/>
          </p:nvPr>
        </p:nvSpPr>
        <p:spPr/>
        <p:txBody>
          <a:bodyPr/>
          <a:lstStyle>
            <a:lvl1pPr algn="l">
              <a:defRPr/>
            </a:lvl1pPr>
          </a:lstStyle>
          <a:p>
            <a:endParaRPr lang="ko-KR" altLang="en-US"/>
          </a:p>
        </p:txBody>
      </p:sp>
      <p:sp>
        <p:nvSpPr>
          <p:cNvPr id="6" name="슬라이드 번호 개체 틀 5"/>
          <p:cNvSpPr>
            <a:spLocks noGrp="1"/>
          </p:cNvSpPr>
          <p:nvPr>
            <p:ph type="sldNum" sz="quarter" idx="12"/>
          </p:nvPr>
        </p:nvSpPr>
        <p:spPr/>
        <p:txBody>
          <a:bodyPr/>
          <a:lstStyle>
            <a:lvl1pPr algn="l">
              <a:defRPr/>
            </a:lvl1pPr>
          </a:lstStyle>
          <a:p>
            <a:fld id="{EE6BC638-39B7-4287-91A7-2A3DDA573295}" type="slidenum">
              <a:rPr lang="ko-KR" altLang="en-US" smtClean="0"/>
              <a:pPr/>
              <a:t>‹#›</a:t>
            </a:fld>
            <a:endParaRPr lang="ko-KR" altLang="en-US"/>
          </a:p>
        </p:txBody>
      </p:sp>
      <p:sp>
        <p:nvSpPr>
          <p:cNvPr id="9" name="제목 1"/>
          <p:cNvSpPr>
            <a:spLocks noGrp="1"/>
          </p:cNvSpPr>
          <p:nvPr>
            <p:ph type="ctrTitle" hasCustomPrompt="1"/>
          </p:nvPr>
        </p:nvSpPr>
        <p:spPr>
          <a:xfrm>
            <a:off x="563374" y="1268760"/>
            <a:ext cx="3961001" cy="1585337"/>
          </a:xfr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marL="0" indent="0" algn="ctr" defTabSz="914400" rtl="0" eaLnBrk="1" fontAlgn="base" latinLnBrk="1" hangingPunct="1">
              <a:lnSpc>
                <a:spcPct val="100000"/>
              </a:lnSpc>
              <a:spcBef>
                <a:spcPct val="0"/>
              </a:spcBef>
              <a:spcAft>
                <a:spcPct val="0"/>
              </a:spcAft>
              <a:buClr>
                <a:schemeClr val="hlink"/>
              </a:buClr>
              <a:buFont typeface="굴림체" pitchFamily="49" charset="-127"/>
              <a:buNone/>
              <a:defRPr lang="en-US" altLang="ko-KR" sz="5000" kern="1200" baseline="0" dirty="0">
                <a:solidFill>
                  <a:srgbClr val="002060"/>
                </a:solidFill>
                <a:effectLst/>
                <a:latin typeface="+mj-lt"/>
                <a:ea typeface="맑은 고딕" pitchFamily="50" charset="-127"/>
                <a:cs typeface="+mj-cs"/>
              </a:defRPr>
            </a:lvl1pPr>
          </a:lstStyle>
          <a:p>
            <a:r>
              <a:rPr lang="en-US" altLang="ko-KR" dirty="0"/>
              <a:t>POWERPOINT</a:t>
            </a:r>
            <a:br>
              <a:rPr lang="en-US" altLang="ko-KR" dirty="0"/>
            </a:br>
            <a:r>
              <a:rPr lang="en-US" altLang="ko-KR" dirty="0"/>
              <a:t>TEMPLATE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빈 화면">
    <p:bg>
      <p:bgPr>
        <a:solidFill>
          <a:schemeClr val="bg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날짜 개체 틀 1"/>
          <p:cNvSpPr>
            <a:spLocks noGrp="1"/>
          </p:cNvSpPr>
          <p:nvPr>
            <p:ph type="dt" sz="half" idx="10"/>
          </p:nvPr>
        </p:nvSpPr>
        <p:spPr/>
        <p:txBody>
          <a:bodyPr/>
          <a:lstStyle/>
          <a:p>
            <a:fld id="{ED3D6733-6F27-4404-AB51-585418F146E5}" type="datetimeFigureOut">
              <a:rPr lang="ko-KR" altLang="en-US" smtClean="0"/>
              <a:pPr/>
              <a:t>2024-01-10</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구역 머리글">
    <p:bg>
      <p:bgPr>
        <a:solidFill>
          <a:schemeClr val="bg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날짜 개체 틀 1"/>
          <p:cNvSpPr>
            <a:spLocks noGrp="1"/>
          </p:cNvSpPr>
          <p:nvPr>
            <p:ph type="dt" sz="half" idx="10"/>
          </p:nvPr>
        </p:nvSpPr>
        <p:spPr>
          <a:xfrm>
            <a:off x="457200" y="6429396"/>
            <a:ext cx="2133600" cy="292079"/>
          </a:xfrm>
        </p:spPr>
        <p:txBody>
          <a:bodyPr/>
          <a:lstStyle/>
          <a:p>
            <a:fld id="{ED3D6733-6F27-4404-AB51-585418F146E5}" type="datetimeFigureOut">
              <a:rPr lang="ko-KR" altLang="en-US" smtClean="0"/>
              <a:pPr/>
              <a:t>2024-01-10</a:t>
            </a:fld>
            <a:endParaRPr lang="ko-KR" altLang="en-US"/>
          </a:p>
        </p:txBody>
      </p:sp>
      <p:sp>
        <p:nvSpPr>
          <p:cNvPr id="9" name="바닥글 개체 틀 2"/>
          <p:cNvSpPr>
            <a:spLocks noGrp="1"/>
          </p:cNvSpPr>
          <p:nvPr>
            <p:ph type="ftr" sz="quarter" idx="11"/>
          </p:nvPr>
        </p:nvSpPr>
        <p:spPr>
          <a:xfrm>
            <a:off x="3124200" y="6429396"/>
            <a:ext cx="2895600" cy="292079"/>
          </a:xfrm>
        </p:spPr>
        <p:txBody>
          <a:bodyPr/>
          <a:lstStyle/>
          <a:p>
            <a:endParaRPr lang="ko-KR" altLang="en-US"/>
          </a:p>
        </p:txBody>
      </p:sp>
      <p:sp>
        <p:nvSpPr>
          <p:cNvPr id="10" name="슬라이드 번호 개체 틀 3"/>
          <p:cNvSpPr>
            <a:spLocks noGrp="1"/>
          </p:cNvSpPr>
          <p:nvPr>
            <p:ph type="sldNum" sz="quarter" idx="12"/>
          </p:nvPr>
        </p:nvSpPr>
        <p:spPr>
          <a:xfrm>
            <a:off x="6553200" y="6429396"/>
            <a:ext cx="2133600" cy="292079"/>
          </a:xfrm>
        </p:spPr>
        <p:txBody>
          <a:bodyPr/>
          <a:lstStyle/>
          <a:p>
            <a:fld id="{EE6BC638-39B7-4287-91A7-2A3DDA573295}" type="slidenum">
              <a:rPr lang="ko-KR" altLang="en-US" smtClean="0"/>
              <a:pPr/>
              <a:t>‹#›</a:t>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사용자 지정 레이아웃">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a:xfrm>
            <a:off x="179512" y="-45490"/>
            <a:ext cx="7661196" cy="796908"/>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chemeClr val="bg1"/>
                </a:solidFill>
                <a:effectLst>
                  <a:outerShdw blurRad="63500" algn="ctr" rotWithShape="0">
                    <a:prstClr val="black">
                      <a:alpha val="13000"/>
                    </a:prstClr>
                  </a:outerShdw>
                </a:effectLst>
                <a:latin typeface="+mj-lt"/>
                <a:ea typeface="맑은 고딕" pitchFamily="50" charset="-127"/>
                <a:cs typeface="+mj-cs"/>
              </a:defRPr>
            </a:lvl1pPr>
          </a:lstStyle>
          <a:p>
            <a:r>
              <a:rPr lang="ko-KR" altLang="en-US" dirty="0"/>
              <a:t>마스터 제목 스타일 편집</a:t>
            </a:r>
          </a:p>
        </p:txBody>
      </p:sp>
      <p:sp>
        <p:nvSpPr>
          <p:cNvPr id="3" name="날짜 개체 틀 2"/>
          <p:cNvSpPr>
            <a:spLocks noGrp="1"/>
          </p:cNvSpPr>
          <p:nvPr>
            <p:ph type="dt" sz="half" idx="10"/>
          </p:nvPr>
        </p:nvSpPr>
        <p:spPr/>
        <p:txBody>
          <a:bodyPr/>
          <a:lstStyle>
            <a:lvl1pPr>
              <a:defRPr>
                <a:latin typeface="+mj-lt"/>
              </a:defRPr>
            </a:lvl1pPr>
          </a:lstStyle>
          <a:p>
            <a:fld id="{ED3D6733-6F27-4404-AB51-585418F146E5}" type="datetimeFigureOut">
              <a:rPr lang="ko-KR" altLang="en-US" smtClean="0"/>
              <a:pPr/>
              <a:t>2024-01-10</a:t>
            </a:fld>
            <a:endParaRPr lang="ko-KR" altLang="en-US"/>
          </a:p>
        </p:txBody>
      </p:sp>
      <p:sp>
        <p:nvSpPr>
          <p:cNvPr id="4" name="바닥글 개체 틀 3"/>
          <p:cNvSpPr>
            <a:spLocks noGrp="1"/>
          </p:cNvSpPr>
          <p:nvPr>
            <p:ph type="ftr" sz="quarter" idx="11"/>
          </p:nvPr>
        </p:nvSpPr>
        <p:spPr/>
        <p:txBody>
          <a:bodyPr/>
          <a:lstStyle>
            <a:lvl1pPr>
              <a:defRPr>
                <a:latin typeface="+mj-lt"/>
              </a:defRPr>
            </a:lvl1pPr>
          </a:lstStyle>
          <a:p>
            <a:endParaRPr lang="ko-KR" altLang="en-US"/>
          </a:p>
        </p:txBody>
      </p:sp>
      <p:sp>
        <p:nvSpPr>
          <p:cNvPr id="5" name="슬라이드 번호 개체 틀 4"/>
          <p:cNvSpPr>
            <a:spLocks noGrp="1"/>
          </p:cNvSpPr>
          <p:nvPr>
            <p:ph type="sldNum" sz="quarter" idx="12"/>
          </p:nvPr>
        </p:nvSpPr>
        <p:spPr/>
        <p:txBody>
          <a:bodyPr/>
          <a:lstStyle>
            <a:lvl1pPr>
              <a:defRPr>
                <a:latin typeface="+mj-lt"/>
              </a:defRPr>
            </a:lvl1pPr>
          </a:lstStyle>
          <a:p>
            <a:fld id="{EE6BC638-39B7-4287-91A7-2A3DDA573295}" type="slidenum">
              <a:rPr lang="ko-KR" altLang="en-US" smtClean="0"/>
              <a:pPr/>
              <a:t>‹#›</a:t>
            </a:fld>
            <a:endParaRPr lang="ko-KR" altLang="en-US"/>
          </a:p>
        </p:txBody>
      </p:sp>
      <p:sp>
        <p:nvSpPr>
          <p:cNvPr id="6" name="내용 개체 틀 2"/>
          <p:cNvSpPr>
            <a:spLocks noGrp="1"/>
          </p:cNvSpPr>
          <p:nvPr>
            <p:ph idx="1"/>
          </p:nvPr>
        </p:nvSpPr>
        <p:spPr>
          <a:xfrm>
            <a:off x="395536" y="1196752"/>
            <a:ext cx="8402525" cy="5169718"/>
          </a:xfrm>
        </p:spPr>
        <p:txBody>
          <a:bodyPr>
            <a:normAutofit/>
          </a:bodyPr>
          <a:lstStyle>
            <a:lvl1pPr algn="l">
              <a:buNone/>
              <a:defRPr sz="1600" i="1" baseline="0">
                <a:solidFill>
                  <a:schemeClr val="tx1">
                    <a:lumMod val="65000"/>
                    <a:lumOff val="35000"/>
                  </a:schemeClr>
                </a:solidFill>
                <a:latin typeface="+mj-lt"/>
                <a:ea typeface="맑은 고딕" pitchFamily="50" charset="-127"/>
              </a:defRPr>
            </a:lvl1pPr>
            <a:lvl2pPr algn="l">
              <a:buNone/>
              <a:defRPr sz="1600" i="1" baseline="0">
                <a:solidFill>
                  <a:schemeClr val="tx1">
                    <a:lumMod val="65000"/>
                    <a:lumOff val="35000"/>
                  </a:schemeClr>
                </a:solidFill>
                <a:latin typeface="+mj-lt"/>
                <a:ea typeface="맑은 고딕" pitchFamily="50" charset="-127"/>
              </a:defRPr>
            </a:lvl2pPr>
            <a:lvl3pPr algn="l">
              <a:buNone/>
              <a:defRPr sz="1600" i="1" baseline="0">
                <a:solidFill>
                  <a:schemeClr val="tx1">
                    <a:lumMod val="65000"/>
                    <a:lumOff val="35000"/>
                  </a:schemeClr>
                </a:solidFill>
                <a:latin typeface="+mj-lt"/>
                <a:ea typeface="맑은 고딕" pitchFamily="50" charset="-127"/>
              </a:defRPr>
            </a:lvl3pPr>
            <a:lvl4pPr algn="l">
              <a:buNone/>
              <a:defRPr sz="1600" i="1" baseline="0">
                <a:solidFill>
                  <a:schemeClr val="tx1">
                    <a:lumMod val="65000"/>
                    <a:lumOff val="35000"/>
                  </a:schemeClr>
                </a:solidFill>
                <a:latin typeface="+mj-lt"/>
                <a:ea typeface="맑은 고딕" pitchFamily="50" charset="-127"/>
              </a:defRPr>
            </a:lvl4pPr>
            <a:lvl5pPr algn="l">
              <a:buNone/>
              <a:defRPr sz="1600" i="1" baseline="0">
                <a:solidFill>
                  <a:schemeClr val="tx1">
                    <a:lumMod val="65000"/>
                    <a:lumOff val="35000"/>
                  </a:schemeClr>
                </a:solidFill>
                <a:latin typeface="+mj-lt"/>
                <a:ea typeface="맑은 고딕" pitchFamily="50" charset="-127"/>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제목 및 내용">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a:xfrm>
            <a:off x="457200" y="6500834"/>
            <a:ext cx="2133600" cy="220641"/>
          </a:xfrm>
        </p:spPr>
        <p:txBody>
          <a:bodyPr/>
          <a:lstStyle>
            <a:lvl1pPr>
              <a:defRPr>
                <a:latin typeface="+mj-lt"/>
              </a:defRPr>
            </a:lvl1pPr>
          </a:lstStyle>
          <a:p>
            <a:fld id="{ED3D6733-6F27-4404-AB51-585418F146E5}" type="datetimeFigureOut">
              <a:rPr lang="ko-KR" altLang="en-US" smtClean="0"/>
              <a:pPr/>
              <a:t>2024-01-10</a:t>
            </a:fld>
            <a:endParaRPr lang="ko-KR" altLang="en-US"/>
          </a:p>
        </p:txBody>
      </p:sp>
      <p:sp>
        <p:nvSpPr>
          <p:cNvPr id="5" name="바닥글 개체 틀 4"/>
          <p:cNvSpPr>
            <a:spLocks noGrp="1"/>
          </p:cNvSpPr>
          <p:nvPr>
            <p:ph type="ftr" sz="quarter" idx="11"/>
          </p:nvPr>
        </p:nvSpPr>
        <p:spPr>
          <a:xfrm>
            <a:off x="3124200" y="6500834"/>
            <a:ext cx="2895600" cy="220641"/>
          </a:xfrm>
        </p:spPr>
        <p:txBody>
          <a:bodyPr/>
          <a:lstStyle>
            <a:lvl1pPr>
              <a:defRPr>
                <a:latin typeface="+mj-lt"/>
              </a:defRPr>
            </a:lvl1pPr>
          </a:lstStyle>
          <a:p>
            <a:endParaRPr lang="ko-KR" altLang="en-US"/>
          </a:p>
        </p:txBody>
      </p:sp>
      <p:sp>
        <p:nvSpPr>
          <p:cNvPr id="6" name="슬라이드 번호 개체 틀 5"/>
          <p:cNvSpPr>
            <a:spLocks noGrp="1"/>
          </p:cNvSpPr>
          <p:nvPr>
            <p:ph type="sldNum" sz="quarter" idx="12"/>
          </p:nvPr>
        </p:nvSpPr>
        <p:spPr>
          <a:xfrm>
            <a:off x="6553200" y="6500834"/>
            <a:ext cx="2133600" cy="220641"/>
          </a:xfrm>
        </p:spPr>
        <p:txBody>
          <a:bodyPr/>
          <a:lstStyle>
            <a:lvl1pPr>
              <a:defRPr>
                <a:latin typeface="+mj-lt"/>
              </a:defRPr>
            </a:lvl1pPr>
          </a:lstStyle>
          <a:p>
            <a:fld id="{EE6BC638-39B7-4287-91A7-2A3DDA573295}" type="slidenum">
              <a:rPr lang="ko-KR" altLang="en-US" smtClean="0"/>
              <a:pPr/>
              <a:t>‹#›</a:t>
            </a:fld>
            <a:endParaRPr lang="ko-KR" altLang="en-US"/>
          </a:p>
        </p:txBody>
      </p:sp>
      <p:sp>
        <p:nvSpPr>
          <p:cNvPr id="11" name="내용 개체 틀 2"/>
          <p:cNvSpPr>
            <a:spLocks noGrp="1"/>
          </p:cNvSpPr>
          <p:nvPr>
            <p:ph idx="1"/>
          </p:nvPr>
        </p:nvSpPr>
        <p:spPr>
          <a:xfrm>
            <a:off x="395536" y="1196752"/>
            <a:ext cx="8402525" cy="5169718"/>
          </a:xfrm>
        </p:spPr>
        <p:txBody>
          <a:bodyPr>
            <a:normAutofit/>
          </a:bodyPr>
          <a:lstStyle>
            <a:lvl1pPr algn="l">
              <a:buNone/>
              <a:defRPr sz="1600" i="1" baseline="0">
                <a:solidFill>
                  <a:schemeClr val="tx1">
                    <a:lumMod val="65000"/>
                    <a:lumOff val="35000"/>
                  </a:schemeClr>
                </a:solidFill>
                <a:latin typeface="+mj-lt"/>
                <a:ea typeface="맑은 고딕" pitchFamily="50" charset="-127"/>
              </a:defRPr>
            </a:lvl1pPr>
            <a:lvl2pPr algn="l">
              <a:buNone/>
              <a:defRPr sz="1600" i="1" baseline="0">
                <a:solidFill>
                  <a:schemeClr val="tx1">
                    <a:lumMod val="65000"/>
                    <a:lumOff val="35000"/>
                  </a:schemeClr>
                </a:solidFill>
                <a:latin typeface="+mj-lt"/>
                <a:ea typeface="맑은 고딕" pitchFamily="50" charset="-127"/>
              </a:defRPr>
            </a:lvl2pPr>
            <a:lvl3pPr algn="l">
              <a:buNone/>
              <a:defRPr sz="1600" i="1" baseline="0">
                <a:solidFill>
                  <a:schemeClr val="tx1">
                    <a:lumMod val="65000"/>
                    <a:lumOff val="35000"/>
                  </a:schemeClr>
                </a:solidFill>
                <a:latin typeface="+mj-lt"/>
                <a:ea typeface="맑은 고딕" pitchFamily="50" charset="-127"/>
              </a:defRPr>
            </a:lvl3pPr>
            <a:lvl4pPr algn="l">
              <a:buNone/>
              <a:defRPr sz="1600" i="1" baseline="0">
                <a:solidFill>
                  <a:schemeClr val="tx1">
                    <a:lumMod val="65000"/>
                    <a:lumOff val="35000"/>
                  </a:schemeClr>
                </a:solidFill>
                <a:latin typeface="+mj-lt"/>
                <a:ea typeface="맑은 고딕" pitchFamily="50" charset="-127"/>
              </a:defRPr>
            </a:lvl4pPr>
            <a:lvl5pPr algn="l">
              <a:buNone/>
              <a:defRPr sz="1600" i="1" baseline="0">
                <a:solidFill>
                  <a:schemeClr val="tx1">
                    <a:lumMod val="65000"/>
                    <a:lumOff val="35000"/>
                  </a:schemeClr>
                </a:solidFill>
                <a:latin typeface="+mj-lt"/>
                <a:ea typeface="맑은 고딕" pitchFamily="50" charset="-127"/>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8" name="제목 1"/>
          <p:cNvSpPr>
            <a:spLocks noGrp="1"/>
          </p:cNvSpPr>
          <p:nvPr>
            <p:ph type="title"/>
          </p:nvPr>
        </p:nvSpPr>
        <p:spPr>
          <a:xfrm>
            <a:off x="179512" y="-45490"/>
            <a:ext cx="7661196" cy="796908"/>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chemeClr val="bg1"/>
                </a:solidFill>
                <a:effectLst>
                  <a:outerShdw blurRad="63500" algn="ctr" rotWithShape="0">
                    <a:prstClr val="black">
                      <a:alpha val="13000"/>
                    </a:prstClr>
                  </a:outerShdw>
                </a:effectLst>
                <a:latin typeface="+mj-lt"/>
                <a:ea typeface="맑은 고딕" pitchFamily="50" charset="-127"/>
                <a:cs typeface="+mj-cs"/>
              </a:defRPr>
            </a:lvl1pPr>
          </a:lstStyle>
          <a:p>
            <a:r>
              <a:rPr lang="ko-KR" altLang="en-US" dirty="0"/>
              <a:t>마스터 제목 스타일 편집</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날짜 개체 틀 2"/>
          <p:cNvSpPr>
            <a:spLocks noGrp="1"/>
          </p:cNvSpPr>
          <p:nvPr>
            <p:ph type="dt" sz="half" idx="10"/>
          </p:nvPr>
        </p:nvSpPr>
        <p:spPr/>
        <p:txBody>
          <a:bodyPr/>
          <a:lstStyle/>
          <a:p>
            <a:fld id="{ED3D6733-6F27-4404-AB51-585418F146E5}" type="datetimeFigureOut">
              <a:rPr lang="ko-KR" altLang="en-US" smtClean="0"/>
              <a:pPr/>
              <a:t>2024-01-10</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6" name="제목 1"/>
          <p:cNvSpPr>
            <a:spLocks noGrp="1"/>
          </p:cNvSpPr>
          <p:nvPr>
            <p:ph type="ctrTitle" hasCustomPrompt="1"/>
          </p:nvPr>
        </p:nvSpPr>
        <p:spPr>
          <a:xfrm>
            <a:off x="162120" y="2420888"/>
            <a:ext cx="8819760" cy="1224136"/>
          </a:xfr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algn="ctr" defTabSz="914400" rtl="0" eaLnBrk="1" fontAlgn="base" latinLnBrk="1" hangingPunct="1">
              <a:lnSpc>
                <a:spcPct val="100000"/>
              </a:lnSpc>
              <a:spcBef>
                <a:spcPct val="0"/>
              </a:spcBef>
              <a:spcAft>
                <a:spcPct val="0"/>
              </a:spcAft>
              <a:buClr>
                <a:schemeClr val="hlink"/>
              </a:buClr>
              <a:buFont typeface="굴림체" pitchFamily="49" charset="-127"/>
              <a:buNone/>
              <a:defRPr lang="ko-KR" altLang="en-US" sz="7000" kern="1200" baseline="0" dirty="0">
                <a:solidFill>
                  <a:srgbClr val="2A70D6"/>
                </a:solidFill>
                <a:effectLst/>
                <a:latin typeface="+mj-lt"/>
                <a:ea typeface="맑은 고딕" pitchFamily="50" charset="-127"/>
                <a:cs typeface="+mj-cs"/>
              </a:defRPr>
            </a:lvl1pPr>
          </a:lstStyle>
          <a:p>
            <a:r>
              <a:rPr lang="en-US" altLang="ko-KR" dirty="0"/>
              <a:t>THANK YOU</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19026"/>
            <a:ext cx="8229600" cy="796908"/>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062021"/>
            <a:ext cx="8229600" cy="5286412"/>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29396"/>
            <a:ext cx="2133600" cy="292079"/>
          </a:xfrm>
          <a:prstGeom prst="rect">
            <a:avLst/>
          </a:prstGeom>
        </p:spPr>
        <p:txBody>
          <a:bodyPr vert="horz" lIns="91440" tIns="45720" rIns="91440" bIns="45720" rtlCol="0" anchor="ctr"/>
          <a:lstStyle>
            <a:lvl1pPr algn="l">
              <a:defRPr sz="1200">
                <a:solidFill>
                  <a:schemeClr val="tx1">
                    <a:tint val="75000"/>
                  </a:schemeClr>
                </a:solidFill>
              </a:defRPr>
            </a:lvl1pPr>
          </a:lstStyle>
          <a:p>
            <a:fld id="{ED3D6733-6F27-4404-AB51-585418F146E5}" type="datetimeFigureOut">
              <a:rPr lang="ko-KR" altLang="en-US" smtClean="0"/>
              <a:pPr/>
              <a:t>2024-01-10</a:t>
            </a:fld>
            <a:endParaRPr lang="ko-KR" altLang="en-US"/>
          </a:p>
        </p:txBody>
      </p:sp>
      <p:sp>
        <p:nvSpPr>
          <p:cNvPr id="5" name="바닥글 개체 틀 4"/>
          <p:cNvSpPr>
            <a:spLocks noGrp="1"/>
          </p:cNvSpPr>
          <p:nvPr>
            <p:ph type="ftr" sz="quarter" idx="3"/>
          </p:nvPr>
        </p:nvSpPr>
        <p:spPr>
          <a:xfrm>
            <a:off x="3124200" y="6429396"/>
            <a:ext cx="2895600" cy="29207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429396"/>
            <a:ext cx="2133600" cy="292079"/>
          </a:xfrm>
          <a:prstGeom prst="rect">
            <a:avLst/>
          </a:prstGeom>
        </p:spPr>
        <p:txBody>
          <a:bodyPr vert="horz" lIns="91440" tIns="45720" rIns="91440" bIns="45720" rtlCol="0" anchor="ctr"/>
          <a:lstStyle>
            <a:lvl1pPr algn="r">
              <a:defRPr sz="1200">
                <a:solidFill>
                  <a:schemeClr val="tx1">
                    <a:tint val="75000"/>
                  </a:schemeClr>
                </a:solidFill>
              </a:defRPr>
            </a:lvl1pPr>
          </a:lstStyle>
          <a:p>
            <a:fld id="{EE6BC638-39B7-4287-91A7-2A3DDA573295}"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1" r:id="rId3"/>
    <p:sldLayoutId id="2147483656" r:id="rId4"/>
    <p:sldLayoutId id="2147483650" r:id="rId5"/>
    <p:sldLayoutId id="2147483657" r:id="rId6"/>
  </p:sldLayoutIdLst>
  <p:txStyles>
    <p:titleStyle>
      <a:lvl1pPr algn="l" defTabSz="914400" rtl="0" eaLnBrk="1" latinLnBrk="1" hangingPunct="1">
        <a:spcBef>
          <a:spcPct val="0"/>
        </a:spcBef>
        <a:buNone/>
        <a:defRPr lang="ko-KR" altLang="en-US" sz="3500" kern="1200">
          <a:solidFill>
            <a:sysClr val="windowText" lastClr="000000"/>
          </a:solidFill>
          <a:latin typeface="맑은 고딕" pitchFamily="50" charset="-127"/>
          <a:ea typeface="맑은 고딕" pitchFamily="50" charset="-127"/>
          <a:cs typeface="+mj-cs"/>
        </a:defRPr>
      </a:lvl1pPr>
    </p:titleStyle>
    <p:body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맑은 고딕" pitchFamily="50" charset="-127"/>
          <a:ea typeface="맑은 고딕" pitchFamily="50"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맑은 고딕" pitchFamily="50" charset="-127"/>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p:cNvSpPr>
            <a:spLocks noGrp="1"/>
          </p:cNvSpPr>
          <p:nvPr>
            <p:ph type="ctrTitle"/>
          </p:nvPr>
        </p:nvSpPr>
        <p:spPr>
          <a:xfrm>
            <a:off x="578192" y="1412776"/>
            <a:ext cx="3961001" cy="1585337"/>
          </a:xfrm>
        </p:spPr>
        <p:txBody>
          <a:bodyPr/>
          <a:lstStyle/>
          <a:p>
            <a:r>
              <a:rPr lang="en-US" altLang="ko-KR" sz="4500" b="1" dirty="0">
                <a:latin typeface="Times New Roman" panose="02020603050405020304" pitchFamily="18" charset="0"/>
                <a:cs typeface="Times New Roman" panose="02020603050405020304" pitchFamily="18" charset="0"/>
              </a:rPr>
              <a:t>SOLAR TRACKER</a:t>
            </a:r>
            <a:endParaRPr lang="ko-KR" altLang="en-US" sz="45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197C375-7912-4001-5DBE-95DEBC1F7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29" y="4005064"/>
            <a:ext cx="3438525" cy="7429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A7B8FA-4A09-B1E5-1873-F7A759FEB019}"/>
              </a:ext>
            </a:extLst>
          </p:cNvPr>
          <p:cNvSpPr txBox="1"/>
          <p:nvPr/>
        </p:nvSpPr>
        <p:spPr>
          <a:xfrm>
            <a:off x="323528" y="1988840"/>
            <a:ext cx="1925527" cy="400110"/>
          </a:xfrm>
          <a:prstGeom prst="rect">
            <a:avLst/>
          </a:prstGeom>
          <a:noFill/>
        </p:spPr>
        <p:txBody>
          <a:bodyPr wrap="none" rtlCol="0">
            <a:spAutoFit/>
          </a:bodyPr>
          <a:lstStyle/>
          <a:p>
            <a:r>
              <a:rPr lang="en-SG" sz="2000" b="1" dirty="0">
                <a:solidFill>
                  <a:schemeClr val="bg1"/>
                </a:solidFill>
                <a:latin typeface="Times New Roman" panose="02020603050405020304" pitchFamily="18" charset="0"/>
                <a:cs typeface="Times New Roman" panose="02020603050405020304" pitchFamily="18" charset="0"/>
              </a:rPr>
              <a:t>CONCLUSION</a:t>
            </a:r>
          </a:p>
        </p:txBody>
      </p:sp>
      <p:sp>
        <p:nvSpPr>
          <p:cNvPr id="3" name="TextBox 2">
            <a:extLst>
              <a:ext uri="{FF2B5EF4-FFF2-40B4-BE49-F238E27FC236}">
                <a16:creationId xmlns:a16="http://schemas.microsoft.com/office/drawing/2014/main" id="{2BD5F0FD-2DAB-8C36-B261-BAB673446F96}"/>
              </a:ext>
            </a:extLst>
          </p:cNvPr>
          <p:cNvSpPr txBox="1"/>
          <p:nvPr/>
        </p:nvSpPr>
        <p:spPr>
          <a:xfrm>
            <a:off x="3293172" y="548680"/>
            <a:ext cx="5239268" cy="4093428"/>
          </a:xfrm>
          <a:prstGeom prst="rect">
            <a:avLst/>
          </a:prstGeom>
          <a:noFill/>
        </p:spPr>
        <p:txBody>
          <a:bodyPr wrap="square" rtlCol="0">
            <a:spAutoFit/>
          </a:bodyPr>
          <a:lstStyle/>
          <a:p>
            <a:pPr marL="342900" indent="-342900">
              <a:buFont typeface="Wingdings" panose="05000000000000000000" pitchFamily="2" charset="2"/>
              <a:buChar char="q"/>
            </a:pPr>
            <a:r>
              <a:rPr lang="en-US" sz="2000" b="0" i="0" dirty="0">
                <a:solidFill>
                  <a:srgbClr val="374151"/>
                </a:solidFill>
                <a:effectLst/>
                <a:latin typeface="Times New Roman" panose="02020603050405020304" pitchFamily="18" charset="0"/>
                <a:cs typeface="Times New Roman" panose="02020603050405020304" pitchFamily="18" charset="0"/>
              </a:rPr>
              <a:t>Fixed solar panels offer affordability but have limited efficiency as they cannot track the      sun's movement. </a:t>
            </a:r>
          </a:p>
          <a:p>
            <a:pPr marL="342900" indent="-342900">
              <a:buFont typeface="Wingdings" panose="05000000000000000000" pitchFamily="2" charset="2"/>
              <a:buChar char="q"/>
            </a:pPr>
            <a:endParaRPr lang="en-US" sz="2000" b="0" i="0" dirty="0">
              <a:solidFill>
                <a:srgbClr val="374151"/>
              </a:solidFill>
              <a:effectLst/>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q"/>
            </a:pPr>
            <a:r>
              <a:rPr lang="en-US" sz="2000" b="0" i="0" dirty="0">
                <a:solidFill>
                  <a:srgbClr val="374151"/>
                </a:solidFill>
                <a:effectLst/>
                <a:latin typeface="Times New Roman" panose="02020603050405020304" pitchFamily="18" charset="0"/>
                <a:cs typeface="Times New Roman" panose="02020603050405020304" pitchFamily="18" charset="0"/>
              </a:rPr>
              <a:t>Single-axis solar trackers improve efficiency at a higher cost, while dual-axis solar trackers provide the highest efficiency but come with  increased complexity and expense in               installation and maintenance. </a:t>
            </a:r>
          </a:p>
          <a:p>
            <a:pPr marL="342900" indent="-342900">
              <a:buFont typeface="Wingdings" panose="05000000000000000000" pitchFamily="2" charset="2"/>
              <a:buChar char="q"/>
            </a:pPr>
            <a:endParaRPr lang="en-US" sz="2000" b="0" i="0" dirty="0">
              <a:solidFill>
                <a:srgbClr val="374151"/>
              </a:solidFill>
              <a:effectLst/>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q"/>
            </a:pPr>
            <a:r>
              <a:rPr lang="en-US" sz="2000" b="0" i="0" dirty="0">
                <a:solidFill>
                  <a:srgbClr val="374151"/>
                </a:solidFill>
                <a:effectLst/>
                <a:latin typeface="Times New Roman" panose="02020603050405020304" pitchFamily="18" charset="0"/>
                <a:cs typeface="Times New Roman" panose="02020603050405020304" pitchFamily="18" charset="0"/>
              </a:rPr>
              <a:t>The choice among these options depends on  balancing efficiency, cost, and specific project requirements.</a:t>
            </a:r>
            <a:endParaRPr lang="en-SG"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4260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ctrTitle"/>
          </p:nvPr>
        </p:nvSpPr>
        <p:spPr>
          <a:xfrm>
            <a:off x="162120" y="2708920"/>
            <a:ext cx="8819760" cy="1224136"/>
          </a:xfrm>
        </p:spPr>
        <p:txBody>
          <a:bodyPr/>
          <a:lstStyle/>
          <a:p>
            <a:r>
              <a:rPr lang="en-US" altLang="ko-KR" b="1" dirty="0">
                <a:latin typeface="Times New Roman" panose="02020603050405020304" pitchFamily="18" charset="0"/>
                <a:cs typeface="Times New Roman" panose="02020603050405020304" pitchFamily="18" charset="0"/>
              </a:rPr>
              <a:t>THANK YOU</a:t>
            </a:r>
            <a:endParaRPr lang="ko-KR" altLang="en-US"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73D08A2-19E4-6DD0-AB80-EF376772B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15050"/>
            <a:ext cx="3438525" cy="7429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그룹 25"/>
          <p:cNvGrpSpPr/>
          <p:nvPr/>
        </p:nvGrpSpPr>
        <p:grpSpPr>
          <a:xfrm>
            <a:off x="4316260" y="1628800"/>
            <a:ext cx="3784132" cy="628198"/>
            <a:chOff x="4300263" y="1945407"/>
            <a:chExt cx="3784132" cy="628198"/>
          </a:xfrm>
        </p:grpSpPr>
        <p:sp>
          <p:nvSpPr>
            <p:cNvPr id="18" name="Text Box 5"/>
            <p:cNvSpPr txBox="1">
              <a:spLocks noChangeArrowheads="1"/>
            </p:cNvSpPr>
            <p:nvPr/>
          </p:nvSpPr>
          <p:spPr bwMode="auto">
            <a:xfrm>
              <a:off x="4915745" y="1988840"/>
              <a:ext cx="2952750" cy="400110"/>
            </a:xfrm>
            <a:prstGeom prst="rect">
              <a:avLst/>
            </a:prstGeom>
            <a:noFill/>
            <a:ln w="9525">
              <a:noFill/>
              <a:miter lim="800000"/>
              <a:headEnd/>
              <a:tailEnd/>
            </a:ln>
          </p:spPr>
          <p:txBody>
            <a:bodyPr>
              <a:spAutoFit/>
            </a:bodyPr>
            <a:lstStyle/>
            <a:p>
              <a:pPr>
                <a:defRPr/>
              </a:pPr>
              <a:r>
                <a:rPr lang="en-US" altLang="ko-KR" sz="2000" b="1" dirty="0">
                  <a:solidFill>
                    <a:srgbClr val="002060"/>
                  </a:solidFill>
                  <a:latin typeface="Times New Roman" panose="02020603050405020304" pitchFamily="18" charset="0"/>
                  <a:ea typeface="맑은 고딕" pitchFamily="50" charset="-127"/>
                  <a:cs typeface="Times New Roman" panose="02020603050405020304" pitchFamily="18" charset="0"/>
                </a:rPr>
                <a:t>What is Solar Tracker?</a:t>
              </a:r>
            </a:p>
          </p:txBody>
        </p:sp>
        <p:sp>
          <p:nvSpPr>
            <p:cNvPr id="19" name="Text Box 11"/>
            <p:cNvSpPr txBox="1">
              <a:spLocks noChangeArrowheads="1"/>
            </p:cNvSpPr>
            <p:nvPr/>
          </p:nvSpPr>
          <p:spPr bwMode="auto">
            <a:xfrm>
              <a:off x="4915745" y="2305775"/>
              <a:ext cx="3168650" cy="267830"/>
            </a:xfrm>
            <a:prstGeom prst="rect">
              <a:avLst/>
            </a:prstGeom>
            <a:noFill/>
            <a:ln w="9525">
              <a:noFill/>
              <a:miter lim="800000"/>
              <a:headEnd/>
              <a:tailEnd/>
            </a:ln>
            <a:effectLst/>
          </p:spPr>
          <p:txBody>
            <a:bodyPr anchor="ctr">
              <a:spAutoFit/>
            </a:bodyPr>
            <a:lstStyle/>
            <a:p>
              <a:pPr>
                <a:lnSpc>
                  <a:spcPts val="1200"/>
                </a:lnSpc>
                <a:defRPr/>
              </a:pPr>
              <a:endParaRPr lang="en-US" altLang="ko-KR" sz="2000" dirty="0">
                <a:solidFill>
                  <a:schemeClr val="tx1">
                    <a:lumMod val="85000"/>
                    <a:lumOff val="15000"/>
                  </a:schemeClr>
                </a:solidFill>
                <a:latin typeface="Times New Roman" panose="02020603050405020304" pitchFamily="18" charset="0"/>
                <a:ea typeface="맑은 고딕" pitchFamily="50" charset="-127"/>
                <a:cs typeface="Times New Roman" panose="02020603050405020304" pitchFamily="18" charset="0"/>
              </a:endParaRPr>
            </a:p>
          </p:txBody>
        </p:sp>
        <p:sp>
          <p:nvSpPr>
            <p:cNvPr id="20" name="TextBox 13"/>
            <p:cNvSpPr txBox="1">
              <a:spLocks noChangeArrowheads="1"/>
            </p:cNvSpPr>
            <p:nvPr/>
          </p:nvSpPr>
          <p:spPr bwMode="auto">
            <a:xfrm>
              <a:off x="4300263" y="1945407"/>
              <a:ext cx="441146" cy="400110"/>
            </a:xfrm>
            <a:prstGeom prst="rect">
              <a:avLst/>
            </a:prstGeom>
            <a:noFill/>
            <a:ln w="9525">
              <a:noFill/>
              <a:miter lim="800000"/>
              <a:headEnd/>
              <a:tailEnd/>
            </a:ln>
          </p:spPr>
          <p:txBody>
            <a:bodyPr wrap="none">
              <a:spAutoFit/>
            </a:bodyPr>
            <a:lstStyle/>
            <a:p>
              <a:r>
                <a:rPr lang="en-US" altLang="ko-KR" sz="2000" b="1" dirty="0">
                  <a:solidFill>
                    <a:srgbClr val="2A70D6"/>
                  </a:solidFill>
                  <a:latin typeface="Times New Roman" panose="02020603050405020304" pitchFamily="18" charset="0"/>
                  <a:ea typeface="맑은 고딕" pitchFamily="50" charset="-127"/>
                  <a:cs typeface="Times New Roman" panose="02020603050405020304" pitchFamily="18" charset="0"/>
                </a:rPr>
                <a:t>01</a:t>
              </a:r>
              <a:endParaRPr lang="ko-KR" altLang="en-US" sz="2000" b="1" dirty="0">
                <a:solidFill>
                  <a:srgbClr val="2A70D6"/>
                </a:solidFill>
                <a:latin typeface="Times New Roman" panose="02020603050405020304" pitchFamily="18" charset="0"/>
                <a:ea typeface="맑은 고딕" pitchFamily="50" charset="-127"/>
                <a:cs typeface="Times New Roman" panose="02020603050405020304" pitchFamily="18" charset="0"/>
              </a:endParaRPr>
            </a:p>
          </p:txBody>
        </p:sp>
      </p:grpSp>
      <p:grpSp>
        <p:nvGrpSpPr>
          <p:cNvPr id="25" name="그룹 24"/>
          <p:cNvGrpSpPr/>
          <p:nvPr/>
        </p:nvGrpSpPr>
        <p:grpSpPr>
          <a:xfrm>
            <a:off x="4316260" y="2442234"/>
            <a:ext cx="3784132" cy="628198"/>
            <a:chOff x="4300263" y="2661687"/>
            <a:chExt cx="3784132" cy="628198"/>
          </a:xfrm>
        </p:grpSpPr>
        <p:sp>
          <p:nvSpPr>
            <p:cNvPr id="72" name="Text Box 5"/>
            <p:cNvSpPr txBox="1">
              <a:spLocks noChangeArrowheads="1"/>
            </p:cNvSpPr>
            <p:nvPr/>
          </p:nvSpPr>
          <p:spPr bwMode="auto">
            <a:xfrm>
              <a:off x="4915745" y="2705120"/>
              <a:ext cx="2952750" cy="400110"/>
            </a:xfrm>
            <a:prstGeom prst="rect">
              <a:avLst/>
            </a:prstGeom>
            <a:noFill/>
            <a:ln w="9525">
              <a:noFill/>
              <a:miter lim="800000"/>
              <a:headEnd/>
              <a:tailEnd/>
            </a:ln>
          </p:spPr>
          <p:txBody>
            <a:bodyPr>
              <a:spAutoFit/>
            </a:bodyPr>
            <a:lstStyle/>
            <a:p>
              <a:pPr>
                <a:defRPr/>
              </a:pPr>
              <a:r>
                <a:rPr lang="en-US" altLang="ko-KR" sz="2000" b="1" dirty="0">
                  <a:solidFill>
                    <a:srgbClr val="002060"/>
                  </a:solidFill>
                  <a:latin typeface="Times New Roman" panose="02020603050405020304" pitchFamily="18" charset="0"/>
                  <a:ea typeface="맑은 고딕" pitchFamily="50" charset="-127"/>
                  <a:cs typeface="Times New Roman" panose="02020603050405020304" pitchFamily="18" charset="0"/>
                </a:rPr>
                <a:t>Motivation </a:t>
              </a:r>
            </a:p>
          </p:txBody>
        </p:sp>
        <p:sp>
          <p:nvSpPr>
            <p:cNvPr id="73" name="Text Box 11"/>
            <p:cNvSpPr txBox="1">
              <a:spLocks noChangeArrowheads="1"/>
            </p:cNvSpPr>
            <p:nvPr/>
          </p:nvSpPr>
          <p:spPr bwMode="auto">
            <a:xfrm>
              <a:off x="4915745" y="3022055"/>
              <a:ext cx="3168650" cy="267830"/>
            </a:xfrm>
            <a:prstGeom prst="rect">
              <a:avLst/>
            </a:prstGeom>
            <a:noFill/>
            <a:ln w="9525">
              <a:noFill/>
              <a:miter lim="800000"/>
              <a:headEnd/>
              <a:tailEnd/>
            </a:ln>
            <a:effectLst/>
          </p:spPr>
          <p:txBody>
            <a:bodyPr anchor="ctr">
              <a:spAutoFit/>
            </a:bodyPr>
            <a:lstStyle/>
            <a:p>
              <a:pPr>
                <a:lnSpc>
                  <a:spcPts val="1200"/>
                </a:lnSpc>
                <a:defRPr/>
              </a:pPr>
              <a:endParaRPr lang="en-US" altLang="ko-KR" sz="2000" dirty="0">
                <a:solidFill>
                  <a:schemeClr val="tx1">
                    <a:lumMod val="85000"/>
                    <a:lumOff val="15000"/>
                  </a:schemeClr>
                </a:solidFill>
                <a:latin typeface="Times New Roman" panose="02020603050405020304" pitchFamily="18" charset="0"/>
                <a:ea typeface="맑은 고딕" pitchFamily="50" charset="-127"/>
                <a:cs typeface="Times New Roman" panose="02020603050405020304" pitchFamily="18" charset="0"/>
              </a:endParaRPr>
            </a:p>
          </p:txBody>
        </p:sp>
        <p:sp>
          <p:nvSpPr>
            <p:cNvPr id="74" name="TextBox 13"/>
            <p:cNvSpPr txBox="1">
              <a:spLocks noChangeArrowheads="1"/>
            </p:cNvSpPr>
            <p:nvPr/>
          </p:nvSpPr>
          <p:spPr bwMode="auto">
            <a:xfrm>
              <a:off x="4300263" y="2661687"/>
              <a:ext cx="441146" cy="400110"/>
            </a:xfrm>
            <a:prstGeom prst="rect">
              <a:avLst/>
            </a:prstGeom>
            <a:noFill/>
            <a:ln w="9525">
              <a:noFill/>
              <a:miter lim="800000"/>
              <a:headEnd/>
              <a:tailEnd/>
            </a:ln>
          </p:spPr>
          <p:txBody>
            <a:bodyPr wrap="none">
              <a:spAutoFit/>
            </a:bodyPr>
            <a:lstStyle/>
            <a:p>
              <a:r>
                <a:rPr lang="en-US" altLang="ko-KR" sz="2000" b="1" dirty="0">
                  <a:solidFill>
                    <a:srgbClr val="2A70D6"/>
                  </a:solidFill>
                  <a:latin typeface="Times New Roman" panose="02020603050405020304" pitchFamily="18" charset="0"/>
                  <a:ea typeface="맑은 고딕" pitchFamily="50" charset="-127"/>
                  <a:cs typeface="Times New Roman" panose="02020603050405020304" pitchFamily="18" charset="0"/>
                </a:rPr>
                <a:t>02</a:t>
              </a:r>
              <a:endParaRPr lang="ko-KR" altLang="en-US" sz="2000" b="1" dirty="0">
                <a:solidFill>
                  <a:srgbClr val="2A70D6"/>
                </a:solidFill>
                <a:latin typeface="Times New Roman" panose="02020603050405020304" pitchFamily="18" charset="0"/>
                <a:ea typeface="맑은 고딕" pitchFamily="50" charset="-127"/>
                <a:cs typeface="Times New Roman" panose="02020603050405020304" pitchFamily="18" charset="0"/>
              </a:endParaRPr>
            </a:p>
          </p:txBody>
        </p:sp>
      </p:grpSp>
      <p:grpSp>
        <p:nvGrpSpPr>
          <p:cNvPr id="24" name="그룹 23"/>
          <p:cNvGrpSpPr/>
          <p:nvPr/>
        </p:nvGrpSpPr>
        <p:grpSpPr>
          <a:xfrm>
            <a:off x="4316260" y="3255668"/>
            <a:ext cx="3784132" cy="628198"/>
            <a:chOff x="4300263" y="3377967"/>
            <a:chExt cx="3784132" cy="628198"/>
          </a:xfrm>
        </p:grpSpPr>
        <p:sp>
          <p:nvSpPr>
            <p:cNvPr id="77" name="Text Box 5"/>
            <p:cNvSpPr txBox="1">
              <a:spLocks noChangeArrowheads="1"/>
            </p:cNvSpPr>
            <p:nvPr/>
          </p:nvSpPr>
          <p:spPr bwMode="auto">
            <a:xfrm>
              <a:off x="4915745" y="3421400"/>
              <a:ext cx="2952750" cy="400110"/>
            </a:xfrm>
            <a:prstGeom prst="rect">
              <a:avLst/>
            </a:prstGeom>
            <a:noFill/>
            <a:ln w="9525">
              <a:noFill/>
              <a:miter lim="800000"/>
              <a:headEnd/>
              <a:tailEnd/>
            </a:ln>
          </p:spPr>
          <p:txBody>
            <a:bodyPr>
              <a:spAutoFit/>
            </a:bodyPr>
            <a:lstStyle/>
            <a:p>
              <a:pPr>
                <a:defRPr/>
              </a:pPr>
              <a:r>
                <a:rPr lang="en-US" altLang="ko-KR" sz="2000" b="1" dirty="0">
                  <a:solidFill>
                    <a:srgbClr val="002060"/>
                  </a:solidFill>
                  <a:latin typeface="Times New Roman" panose="02020603050405020304" pitchFamily="18" charset="0"/>
                  <a:ea typeface="맑은 고딕" pitchFamily="50" charset="-127"/>
                  <a:cs typeface="Times New Roman" panose="02020603050405020304" pitchFamily="18" charset="0"/>
                </a:rPr>
                <a:t>Types</a:t>
              </a:r>
            </a:p>
          </p:txBody>
        </p:sp>
        <p:sp>
          <p:nvSpPr>
            <p:cNvPr id="78" name="Text Box 11"/>
            <p:cNvSpPr txBox="1">
              <a:spLocks noChangeArrowheads="1"/>
            </p:cNvSpPr>
            <p:nvPr/>
          </p:nvSpPr>
          <p:spPr bwMode="auto">
            <a:xfrm>
              <a:off x="4915745" y="3738335"/>
              <a:ext cx="3168650" cy="267830"/>
            </a:xfrm>
            <a:prstGeom prst="rect">
              <a:avLst/>
            </a:prstGeom>
            <a:noFill/>
            <a:ln w="9525">
              <a:noFill/>
              <a:miter lim="800000"/>
              <a:headEnd/>
              <a:tailEnd/>
            </a:ln>
            <a:effectLst/>
          </p:spPr>
          <p:txBody>
            <a:bodyPr anchor="ctr">
              <a:spAutoFit/>
            </a:bodyPr>
            <a:lstStyle/>
            <a:p>
              <a:pPr>
                <a:lnSpc>
                  <a:spcPts val="1200"/>
                </a:lnSpc>
                <a:defRPr/>
              </a:pPr>
              <a:endParaRPr lang="en-US" altLang="ko-KR" sz="2000" dirty="0">
                <a:solidFill>
                  <a:schemeClr val="tx1">
                    <a:lumMod val="85000"/>
                    <a:lumOff val="15000"/>
                  </a:schemeClr>
                </a:solidFill>
                <a:latin typeface="Times New Roman" panose="02020603050405020304" pitchFamily="18" charset="0"/>
                <a:ea typeface="맑은 고딕" pitchFamily="50" charset="-127"/>
                <a:cs typeface="Times New Roman" panose="02020603050405020304" pitchFamily="18" charset="0"/>
              </a:endParaRPr>
            </a:p>
          </p:txBody>
        </p:sp>
        <p:sp>
          <p:nvSpPr>
            <p:cNvPr id="79" name="TextBox 13"/>
            <p:cNvSpPr txBox="1">
              <a:spLocks noChangeArrowheads="1"/>
            </p:cNvSpPr>
            <p:nvPr/>
          </p:nvSpPr>
          <p:spPr bwMode="auto">
            <a:xfrm>
              <a:off x="4300263" y="3377967"/>
              <a:ext cx="441146" cy="400110"/>
            </a:xfrm>
            <a:prstGeom prst="rect">
              <a:avLst/>
            </a:prstGeom>
            <a:noFill/>
            <a:ln w="9525">
              <a:noFill/>
              <a:miter lim="800000"/>
              <a:headEnd/>
              <a:tailEnd/>
            </a:ln>
          </p:spPr>
          <p:txBody>
            <a:bodyPr wrap="none">
              <a:spAutoFit/>
            </a:bodyPr>
            <a:lstStyle/>
            <a:p>
              <a:r>
                <a:rPr lang="en-US" altLang="ko-KR" sz="2000" b="1" dirty="0">
                  <a:solidFill>
                    <a:srgbClr val="2A70D6"/>
                  </a:solidFill>
                  <a:latin typeface="Times New Roman" panose="02020603050405020304" pitchFamily="18" charset="0"/>
                  <a:ea typeface="맑은 고딕" pitchFamily="50" charset="-127"/>
                  <a:cs typeface="Times New Roman" panose="02020603050405020304" pitchFamily="18" charset="0"/>
                </a:rPr>
                <a:t>03</a:t>
              </a:r>
              <a:endParaRPr lang="ko-KR" altLang="en-US" sz="2000" b="1" dirty="0">
                <a:solidFill>
                  <a:srgbClr val="2A70D6"/>
                </a:solidFill>
                <a:latin typeface="Times New Roman" panose="02020603050405020304" pitchFamily="18" charset="0"/>
                <a:ea typeface="맑은 고딕" pitchFamily="50" charset="-127"/>
                <a:cs typeface="Times New Roman" panose="02020603050405020304" pitchFamily="18" charset="0"/>
              </a:endParaRPr>
            </a:p>
          </p:txBody>
        </p:sp>
      </p:grpSp>
      <p:grpSp>
        <p:nvGrpSpPr>
          <p:cNvPr id="23" name="그룹 22"/>
          <p:cNvGrpSpPr/>
          <p:nvPr/>
        </p:nvGrpSpPr>
        <p:grpSpPr>
          <a:xfrm>
            <a:off x="4316260" y="4069102"/>
            <a:ext cx="3784132" cy="628198"/>
            <a:chOff x="4300263" y="4094247"/>
            <a:chExt cx="3784132" cy="628198"/>
          </a:xfrm>
        </p:grpSpPr>
        <p:sp>
          <p:nvSpPr>
            <p:cNvPr id="82" name="Text Box 5"/>
            <p:cNvSpPr txBox="1">
              <a:spLocks noChangeArrowheads="1"/>
            </p:cNvSpPr>
            <p:nvPr/>
          </p:nvSpPr>
          <p:spPr bwMode="auto">
            <a:xfrm>
              <a:off x="4915745" y="4137680"/>
              <a:ext cx="2952750" cy="400110"/>
            </a:xfrm>
            <a:prstGeom prst="rect">
              <a:avLst/>
            </a:prstGeom>
            <a:noFill/>
            <a:ln w="9525">
              <a:noFill/>
              <a:miter lim="800000"/>
              <a:headEnd/>
              <a:tailEnd/>
            </a:ln>
          </p:spPr>
          <p:txBody>
            <a:bodyPr>
              <a:spAutoFit/>
            </a:bodyPr>
            <a:lstStyle/>
            <a:p>
              <a:pPr>
                <a:defRPr/>
              </a:pPr>
              <a:r>
                <a:rPr lang="en-US" altLang="ko-KR" sz="2000" b="1" dirty="0">
                  <a:solidFill>
                    <a:srgbClr val="002060"/>
                  </a:solidFill>
                  <a:latin typeface="Times New Roman" panose="02020603050405020304" pitchFamily="18" charset="0"/>
                  <a:ea typeface="맑은 고딕" pitchFamily="50" charset="-127"/>
                  <a:cs typeface="Times New Roman" panose="02020603050405020304" pitchFamily="18" charset="0"/>
                </a:rPr>
                <a:t>Working</a:t>
              </a:r>
            </a:p>
          </p:txBody>
        </p:sp>
        <p:sp>
          <p:nvSpPr>
            <p:cNvPr id="83" name="Text Box 11"/>
            <p:cNvSpPr txBox="1">
              <a:spLocks noChangeArrowheads="1"/>
            </p:cNvSpPr>
            <p:nvPr/>
          </p:nvSpPr>
          <p:spPr bwMode="auto">
            <a:xfrm>
              <a:off x="4915745" y="4454615"/>
              <a:ext cx="3168650" cy="267830"/>
            </a:xfrm>
            <a:prstGeom prst="rect">
              <a:avLst/>
            </a:prstGeom>
            <a:noFill/>
            <a:ln w="9525">
              <a:noFill/>
              <a:miter lim="800000"/>
              <a:headEnd/>
              <a:tailEnd/>
            </a:ln>
            <a:effectLst/>
          </p:spPr>
          <p:txBody>
            <a:bodyPr anchor="ctr">
              <a:spAutoFit/>
            </a:bodyPr>
            <a:lstStyle/>
            <a:p>
              <a:pPr>
                <a:lnSpc>
                  <a:spcPts val="1200"/>
                </a:lnSpc>
                <a:defRPr/>
              </a:pPr>
              <a:endParaRPr lang="en-US" altLang="ko-KR" sz="2000" dirty="0">
                <a:solidFill>
                  <a:schemeClr val="tx1">
                    <a:lumMod val="85000"/>
                    <a:lumOff val="15000"/>
                  </a:schemeClr>
                </a:solidFill>
                <a:latin typeface="Times New Roman" panose="02020603050405020304" pitchFamily="18" charset="0"/>
                <a:ea typeface="맑은 고딕" pitchFamily="50" charset="-127"/>
                <a:cs typeface="Times New Roman" panose="02020603050405020304" pitchFamily="18" charset="0"/>
              </a:endParaRPr>
            </a:p>
          </p:txBody>
        </p:sp>
        <p:sp>
          <p:nvSpPr>
            <p:cNvPr id="84" name="TextBox 13"/>
            <p:cNvSpPr txBox="1">
              <a:spLocks noChangeArrowheads="1"/>
            </p:cNvSpPr>
            <p:nvPr/>
          </p:nvSpPr>
          <p:spPr bwMode="auto">
            <a:xfrm>
              <a:off x="4300263" y="4094247"/>
              <a:ext cx="441146" cy="400110"/>
            </a:xfrm>
            <a:prstGeom prst="rect">
              <a:avLst/>
            </a:prstGeom>
            <a:noFill/>
            <a:ln w="9525">
              <a:noFill/>
              <a:miter lim="800000"/>
              <a:headEnd/>
              <a:tailEnd/>
            </a:ln>
          </p:spPr>
          <p:txBody>
            <a:bodyPr wrap="none">
              <a:spAutoFit/>
            </a:bodyPr>
            <a:lstStyle/>
            <a:p>
              <a:r>
                <a:rPr lang="en-US" altLang="ko-KR" sz="2000" b="1" dirty="0">
                  <a:solidFill>
                    <a:srgbClr val="2A70D6"/>
                  </a:solidFill>
                  <a:latin typeface="Times New Roman" panose="02020603050405020304" pitchFamily="18" charset="0"/>
                  <a:ea typeface="맑은 고딕" pitchFamily="50" charset="-127"/>
                  <a:cs typeface="Times New Roman" panose="02020603050405020304" pitchFamily="18" charset="0"/>
                </a:rPr>
                <a:t>04</a:t>
              </a:r>
              <a:endParaRPr lang="ko-KR" altLang="en-US" sz="2000" b="1" dirty="0">
                <a:solidFill>
                  <a:srgbClr val="2A70D6"/>
                </a:solidFill>
                <a:latin typeface="Times New Roman" panose="02020603050405020304" pitchFamily="18" charset="0"/>
                <a:ea typeface="맑은 고딕" pitchFamily="50" charset="-127"/>
                <a:cs typeface="Times New Roman" panose="02020603050405020304" pitchFamily="18" charset="0"/>
              </a:endParaRPr>
            </a:p>
          </p:txBody>
        </p:sp>
      </p:grpSp>
      <p:grpSp>
        <p:nvGrpSpPr>
          <p:cNvPr id="22" name="그룹 21"/>
          <p:cNvGrpSpPr/>
          <p:nvPr/>
        </p:nvGrpSpPr>
        <p:grpSpPr>
          <a:xfrm>
            <a:off x="4316260" y="4882535"/>
            <a:ext cx="3784132" cy="628198"/>
            <a:chOff x="4300263" y="4810527"/>
            <a:chExt cx="3784132" cy="628198"/>
          </a:xfrm>
        </p:grpSpPr>
        <p:sp>
          <p:nvSpPr>
            <p:cNvPr id="87" name="Text Box 5"/>
            <p:cNvSpPr txBox="1">
              <a:spLocks noChangeArrowheads="1"/>
            </p:cNvSpPr>
            <p:nvPr/>
          </p:nvSpPr>
          <p:spPr bwMode="auto">
            <a:xfrm>
              <a:off x="4915745" y="4853960"/>
              <a:ext cx="2952750" cy="400110"/>
            </a:xfrm>
            <a:prstGeom prst="rect">
              <a:avLst/>
            </a:prstGeom>
            <a:noFill/>
            <a:ln w="9525">
              <a:noFill/>
              <a:miter lim="800000"/>
              <a:headEnd/>
              <a:tailEnd/>
            </a:ln>
          </p:spPr>
          <p:txBody>
            <a:bodyPr>
              <a:spAutoFit/>
            </a:bodyPr>
            <a:lstStyle/>
            <a:p>
              <a:pPr>
                <a:defRPr/>
              </a:pPr>
              <a:r>
                <a:rPr lang="en-US" altLang="ko-KR" sz="2000" b="1" dirty="0">
                  <a:solidFill>
                    <a:srgbClr val="002060"/>
                  </a:solidFill>
                  <a:latin typeface="Times New Roman" panose="02020603050405020304" pitchFamily="18" charset="0"/>
                  <a:ea typeface="맑은 고딕" pitchFamily="50" charset="-127"/>
                  <a:cs typeface="Times New Roman" panose="02020603050405020304" pitchFamily="18" charset="0"/>
                </a:rPr>
                <a:t>Conclusion</a:t>
              </a:r>
            </a:p>
          </p:txBody>
        </p:sp>
        <p:sp>
          <p:nvSpPr>
            <p:cNvPr id="88" name="Text Box 11"/>
            <p:cNvSpPr txBox="1">
              <a:spLocks noChangeArrowheads="1"/>
            </p:cNvSpPr>
            <p:nvPr/>
          </p:nvSpPr>
          <p:spPr bwMode="auto">
            <a:xfrm>
              <a:off x="4915745" y="5170895"/>
              <a:ext cx="3168650" cy="267830"/>
            </a:xfrm>
            <a:prstGeom prst="rect">
              <a:avLst/>
            </a:prstGeom>
            <a:noFill/>
            <a:ln w="9525">
              <a:noFill/>
              <a:miter lim="800000"/>
              <a:headEnd/>
              <a:tailEnd/>
            </a:ln>
            <a:effectLst/>
          </p:spPr>
          <p:txBody>
            <a:bodyPr anchor="ctr">
              <a:spAutoFit/>
            </a:bodyPr>
            <a:lstStyle/>
            <a:p>
              <a:pPr>
                <a:lnSpc>
                  <a:spcPts val="1200"/>
                </a:lnSpc>
                <a:defRPr/>
              </a:pPr>
              <a:endParaRPr lang="en-US" altLang="ko-KR" sz="2000" dirty="0">
                <a:solidFill>
                  <a:schemeClr val="tx1">
                    <a:lumMod val="85000"/>
                    <a:lumOff val="15000"/>
                  </a:schemeClr>
                </a:solidFill>
                <a:latin typeface="Times New Roman" panose="02020603050405020304" pitchFamily="18" charset="0"/>
                <a:ea typeface="맑은 고딕" pitchFamily="50" charset="-127"/>
                <a:cs typeface="Times New Roman" panose="02020603050405020304" pitchFamily="18" charset="0"/>
              </a:endParaRPr>
            </a:p>
          </p:txBody>
        </p:sp>
        <p:sp>
          <p:nvSpPr>
            <p:cNvPr id="89" name="TextBox 13"/>
            <p:cNvSpPr txBox="1">
              <a:spLocks noChangeArrowheads="1"/>
            </p:cNvSpPr>
            <p:nvPr/>
          </p:nvSpPr>
          <p:spPr bwMode="auto">
            <a:xfrm>
              <a:off x="4300263" y="4810527"/>
              <a:ext cx="441146" cy="400110"/>
            </a:xfrm>
            <a:prstGeom prst="rect">
              <a:avLst/>
            </a:prstGeom>
            <a:noFill/>
            <a:ln w="9525">
              <a:noFill/>
              <a:miter lim="800000"/>
              <a:headEnd/>
              <a:tailEnd/>
            </a:ln>
          </p:spPr>
          <p:txBody>
            <a:bodyPr wrap="none">
              <a:spAutoFit/>
            </a:bodyPr>
            <a:lstStyle/>
            <a:p>
              <a:r>
                <a:rPr lang="en-US" altLang="ko-KR" sz="2000" b="1" dirty="0">
                  <a:solidFill>
                    <a:srgbClr val="2A70D6"/>
                  </a:solidFill>
                  <a:latin typeface="Times New Roman" panose="02020603050405020304" pitchFamily="18" charset="0"/>
                  <a:ea typeface="맑은 고딕" pitchFamily="50" charset="-127"/>
                  <a:cs typeface="Times New Roman" panose="02020603050405020304" pitchFamily="18" charset="0"/>
                </a:rPr>
                <a:t>05</a:t>
              </a:r>
              <a:endParaRPr lang="ko-KR" altLang="en-US" sz="2000" b="1" dirty="0">
                <a:solidFill>
                  <a:srgbClr val="2A70D6"/>
                </a:solidFill>
                <a:latin typeface="Times New Roman" panose="02020603050405020304" pitchFamily="18" charset="0"/>
                <a:ea typeface="맑은 고딕" pitchFamily="50" charset="-127"/>
                <a:cs typeface="Times New Roman" panose="02020603050405020304" pitchFamily="18" charset="0"/>
              </a:endParaRPr>
            </a:p>
          </p:txBody>
        </p:sp>
      </p:grpSp>
      <p:sp>
        <p:nvSpPr>
          <p:cNvPr id="27" name="TextBox 26">
            <a:extLst>
              <a:ext uri="{FF2B5EF4-FFF2-40B4-BE49-F238E27FC236}">
                <a16:creationId xmlns:a16="http://schemas.microsoft.com/office/drawing/2014/main" id="{C7DF8792-5B20-44F5-BC14-E5DAE9F30E77}"/>
              </a:ext>
            </a:extLst>
          </p:cNvPr>
          <p:cNvSpPr txBox="1"/>
          <p:nvPr/>
        </p:nvSpPr>
        <p:spPr>
          <a:xfrm>
            <a:off x="99160" y="1947504"/>
            <a:ext cx="2744648" cy="400110"/>
          </a:xfrm>
          <a:prstGeom prst="rect">
            <a:avLst/>
          </a:prstGeom>
          <a:noFill/>
        </p:spPr>
        <p:txBody>
          <a:bodyPr wrap="square" rtlCol="0" anchor="ctr">
            <a:spAutoFit/>
          </a:bodyPr>
          <a:lstStyle/>
          <a:p>
            <a:pPr algn="ctr"/>
            <a:r>
              <a:rPr lang="en-US" altLang="ko-KR" sz="2000" b="1" dirty="0">
                <a:solidFill>
                  <a:schemeClr val="bg1"/>
                </a:solidFill>
                <a:effectLst>
                  <a:outerShdw blurRad="63500" algn="ctr" rotWithShape="0">
                    <a:prstClr val="black">
                      <a:alpha val="18000"/>
                    </a:prstClr>
                  </a:outerShdw>
                </a:effectLst>
                <a:latin typeface="Times New Roman" panose="02020603050405020304" pitchFamily="18" charset="0"/>
                <a:ea typeface="맑은 고딕" pitchFamily="50" charset="-127"/>
                <a:cs typeface="Times New Roman" panose="02020603050405020304" pitchFamily="18" charset="0"/>
              </a:rPr>
              <a:t>CONTENTS</a:t>
            </a:r>
            <a:endParaRPr lang="ko-KR" altLang="en-US" sz="2000" b="1" dirty="0">
              <a:solidFill>
                <a:schemeClr val="bg1"/>
              </a:solidFill>
              <a:effectLst>
                <a:outerShdw blurRad="63500" algn="ctr" rotWithShape="0">
                  <a:prstClr val="black">
                    <a:alpha val="18000"/>
                  </a:prstClr>
                </a:outerShdw>
              </a:effectLst>
              <a:latin typeface="Times New Roman" panose="02020603050405020304" pitchFamily="18" charset="0"/>
              <a:ea typeface="맑은 고딕" pitchFamily="50" charset="-127"/>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p:cNvGrpSpPr/>
          <p:nvPr/>
        </p:nvGrpSpPr>
        <p:grpSpPr>
          <a:xfrm>
            <a:off x="351984" y="4074802"/>
            <a:ext cx="4220014" cy="1424646"/>
            <a:chOff x="430805" y="4076890"/>
            <a:chExt cx="4220014" cy="1424646"/>
          </a:xfrm>
        </p:grpSpPr>
        <p:sp>
          <p:nvSpPr>
            <p:cNvPr id="10" name="Text Box 5"/>
            <p:cNvSpPr txBox="1">
              <a:spLocks noChangeArrowheads="1"/>
            </p:cNvSpPr>
            <p:nvPr/>
          </p:nvSpPr>
          <p:spPr bwMode="auto">
            <a:xfrm>
              <a:off x="430805" y="4076890"/>
              <a:ext cx="2616806" cy="4001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fontAlgn="base">
                <a:spcBef>
                  <a:spcPct val="0"/>
                </a:spcBef>
                <a:spcAft>
                  <a:spcPct val="0"/>
                </a:spcAft>
              </a:pPr>
              <a:r>
                <a:rPr kumimoji="1" lang="en-US" altLang="ko-KR" sz="2000" b="1" dirty="0">
                  <a:solidFill>
                    <a:srgbClr val="002060"/>
                  </a:solidFill>
                  <a:latin typeface="Times New Roman" panose="02020603050405020304" pitchFamily="18" charset="0"/>
                  <a:ea typeface="맑은 고딕" pitchFamily="50" charset="-127"/>
                  <a:cs typeface="Times New Roman" panose="02020603050405020304" pitchFamily="18" charset="0"/>
                </a:rPr>
                <a:t>What is solar tracker</a:t>
              </a:r>
            </a:p>
          </p:txBody>
        </p:sp>
        <p:sp>
          <p:nvSpPr>
            <p:cNvPr id="11" name="Text Box 4"/>
            <p:cNvSpPr txBox="1">
              <a:spLocks noChangeArrowheads="1"/>
            </p:cNvSpPr>
            <p:nvPr/>
          </p:nvSpPr>
          <p:spPr bwMode="auto">
            <a:xfrm>
              <a:off x="1554477" y="4276945"/>
              <a:ext cx="184731" cy="584775"/>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fontAlgn="base">
                <a:spcBef>
                  <a:spcPct val="0"/>
                </a:spcBef>
                <a:spcAft>
                  <a:spcPct val="0"/>
                </a:spcAft>
              </a:pPr>
              <a:endParaRPr kumimoji="1" lang="ko-KR" altLang="ko-KR" sz="3200" b="1" dirty="0">
                <a:solidFill>
                  <a:srgbClr val="2A70D6"/>
                </a:solidFill>
                <a:latin typeface="+mj-lt"/>
                <a:ea typeface="맑은 고딕" pitchFamily="50" charset="-127"/>
                <a:cs typeface="굴림" pitchFamily="50" charset="-127"/>
              </a:endParaRPr>
            </a:p>
          </p:txBody>
        </p:sp>
        <p:sp>
          <p:nvSpPr>
            <p:cNvPr id="12" name="직사각형 11"/>
            <p:cNvSpPr/>
            <p:nvPr/>
          </p:nvSpPr>
          <p:spPr>
            <a:xfrm>
              <a:off x="474361" y="4479268"/>
              <a:ext cx="4176458" cy="1022268"/>
            </a:xfrm>
            <a:prstGeom prst="rect">
              <a:avLst/>
            </a:prstGeom>
          </p:spPr>
          <p:txBody>
            <a:bodyPr wrap="square">
              <a:spAutoFit/>
            </a:bodyPr>
            <a:lstStyle/>
            <a:p>
              <a:pPr lvl="0">
                <a:lnSpc>
                  <a:spcPts val="1200"/>
                </a:lnSpc>
                <a:defRPr/>
              </a:pPr>
              <a:r>
                <a:rPr lang="en-US" sz="1500" b="0" i="0" dirty="0">
                  <a:solidFill>
                    <a:srgbClr val="374151"/>
                  </a:solidFill>
                  <a:effectLst/>
                  <a:latin typeface="Times New Roman" panose="02020603050405020304" pitchFamily="18" charset="0"/>
                  <a:cs typeface="Times New Roman" panose="02020603050405020304" pitchFamily="18" charset="0"/>
                </a:rPr>
                <a:t>A solar tracker is a device that orients solar panels   to follow the path of the sun as it moves across the  sky. The primary purpose of a solar tracker is to     maximize the amount of sunlight that solar panels   receive throughout the day, thereby increasing their efficiency in converting sunlight into electricity.</a:t>
              </a:r>
              <a:endParaRPr lang="en-US" altLang="ko-KR" sz="1500" dirty="0">
                <a:solidFill>
                  <a:schemeClr val="tx1">
                    <a:lumMod val="85000"/>
                    <a:lumOff val="15000"/>
                  </a:schemeClr>
                </a:solidFill>
                <a:latin typeface="Times New Roman" panose="02020603050405020304" pitchFamily="18" charset="0"/>
                <a:ea typeface="맑은 고딕" pitchFamily="50" charset="-127"/>
                <a:cs typeface="Times New Roman" panose="02020603050405020304" pitchFamily="18" charset="0"/>
              </a:endParaRPr>
            </a:p>
          </p:txBody>
        </p:sp>
      </p:grpSp>
      <p:cxnSp>
        <p:nvCxnSpPr>
          <p:cNvPr id="9" name="직선 연결선 8"/>
          <p:cNvCxnSpPr/>
          <p:nvPr/>
        </p:nvCxnSpPr>
        <p:spPr>
          <a:xfrm>
            <a:off x="4785331" y="4321750"/>
            <a:ext cx="0" cy="1744761"/>
          </a:xfrm>
          <a:prstGeom prst="line">
            <a:avLst/>
          </a:prstGeom>
          <a:ln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A0C465D-98B3-78C6-4EDA-EB6528B20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8739" y="3827526"/>
            <a:ext cx="3888433" cy="23215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Motivation</a:t>
            </a:r>
            <a:endParaRPr lang="ko-KR" altLang="en-US" dirty="0"/>
          </a:p>
        </p:txBody>
      </p:sp>
      <p:sp>
        <p:nvSpPr>
          <p:cNvPr id="37" name="내용 개체 틀 36"/>
          <p:cNvSpPr>
            <a:spLocks noGrp="1"/>
          </p:cNvSpPr>
          <p:nvPr>
            <p:ph idx="1"/>
          </p:nvPr>
        </p:nvSpPr>
        <p:spPr/>
        <p:txBody>
          <a:bodyPr>
            <a:normAutofit/>
          </a:bodyPr>
          <a:lstStyle/>
          <a:p>
            <a:pPr>
              <a:buFont typeface="Arial" panose="020B0604020202020204" pitchFamily="34" charset="0"/>
              <a:buChar char="•"/>
            </a:pPr>
            <a:r>
              <a:rPr lang="en-SG" sz="2000" i="0" dirty="0">
                <a:effectLst/>
                <a:latin typeface="Times New Roman" panose="02020603050405020304" pitchFamily="18" charset="0"/>
                <a:cs typeface="Times New Roman" panose="02020603050405020304" pitchFamily="18" charset="0"/>
              </a:rPr>
              <a:t>Increased Energy Production</a:t>
            </a:r>
          </a:p>
          <a:p>
            <a:pPr>
              <a:buFont typeface="Arial" panose="020B0604020202020204" pitchFamily="34" charset="0"/>
              <a:buChar char="•"/>
            </a:pPr>
            <a:r>
              <a:rPr lang="en-SG" sz="2000" i="0" dirty="0">
                <a:effectLst/>
                <a:latin typeface="Times New Roman" panose="02020603050405020304" pitchFamily="18" charset="0"/>
                <a:cs typeface="Times New Roman" panose="02020603050405020304" pitchFamily="18" charset="0"/>
              </a:rPr>
              <a:t>Improved Efficiency</a:t>
            </a:r>
            <a:endParaRPr lang="en-SG" sz="2000" i="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000" i="0" dirty="0">
                <a:effectLst/>
                <a:latin typeface="Times New Roman" panose="02020603050405020304" pitchFamily="18" charset="0"/>
                <a:cs typeface="Times New Roman" panose="02020603050405020304" pitchFamily="18" charset="0"/>
              </a:rPr>
              <a:t>Better Performance in Low Light Conditions</a:t>
            </a:r>
            <a:endParaRPr lang="en-SG" sz="2000" i="0" dirty="0">
              <a:effectLst/>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SG" sz="2000" i="0" dirty="0">
                <a:effectLst/>
                <a:latin typeface="Times New Roman" panose="02020603050405020304" pitchFamily="18" charset="0"/>
                <a:cs typeface="Times New Roman" panose="02020603050405020304" pitchFamily="18" charset="0"/>
              </a:rPr>
              <a:t>Maximized Land Use</a:t>
            </a:r>
            <a:endParaRPr lang="en-SG" sz="2000" i="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SG" sz="2000" i="0" dirty="0">
                <a:effectLst/>
                <a:latin typeface="Times New Roman" panose="02020603050405020304" pitchFamily="18" charset="0"/>
                <a:cs typeface="Times New Roman" panose="02020603050405020304" pitchFamily="18" charset="0"/>
              </a:rPr>
              <a:t>Seasonal and Diurnal Variations</a:t>
            </a:r>
          </a:p>
          <a:p>
            <a:pPr>
              <a:buFont typeface="Arial" panose="020B0604020202020204" pitchFamily="34" charset="0"/>
              <a:buChar char="•"/>
            </a:pPr>
            <a:r>
              <a:rPr lang="en-US" sz="2000" i="0" dirty="0">
                <a:effectLst/>
                <a:latin typeface="Times New Roman" panose="02020603050405020304" pitchFamily="18" charset="0"/>
                <a:cs typeface="Times New Roman" panose="02020603050405020304" pitchFamily="18" charset="0"/>
              </a:rPr>
              <a:t>Cost Reduction in Energy Production</a:t>
            </a:r>
          </a:p>
          <a:p>
            <a:pPr>
              <a:buFont typeface="Arial" panose="020B0604020202020204" pitchFamily="34" charset="0"/>
              <a:buChar char="•"/>
            </a:pPr>
            <a:endParaRPr lang="en-US" altLang="ko-KR" sz="2000" i="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altLang="ko-KR" sz="2000" i="0" dirty="0">
              <a:latin typeface="Times New Roman" panose="02020603050405020304" pitchFamily="18" charset="0"/>
              <a:cs typeface="Times New Roman" panose="02020603050405020304" pitchFamily="18" charset="0"/>
            </a:endParaRPr>
          </a:p>
          <a:p>
            <a:pPr marL="0" indent="0"/>
            <a:r>
              <a:rPr lang="en-US" sz="2400" b="0" i="0" dirty="0">
                <a:solidFill>
                  <a:srgbClr val="374151"/>
                </a:solidFill>
                <a:effectLst/>
                <a:latin typeface="Times New Roman" panose="02020603050405020304" pitchFamily="18" charset="0"/>
                <a:cs typeface="Times New Roman" panose="02020603050405020304" pitchFamily="18" charset="0"/>
              </a:rPr>
              <a:t>These motivations collectively contribute to the adoption of solar   trackers, especially in utility-scale solar power plants and                  installations aiming to maximize energy production and efficiency.</a:t>
            </a:r>
            <a:endParaRPr lang="ko-KR" alt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내용 개체 틀 5"/>
          <p:cNvSpPr>
            <a:spLocks noGrp="1"/>
          </p:cNvSpPr>
          <p:nvPr>
            <p:ph idx="1"/>
          </p:nvPr>
        </p:nvSpPr>
        <p:spPr/>
        <p:txBody>
          <a:bodyPr>
            <a:normAutofit/>
          </a:bodyPr>
          <a:lstStyle/>
          <a:p>
            <a:pPr>
              <a:buFont typeface="Arial" panose="020B0604020202020204" pitchFamily="34" charset="0"/>
              <a:buChar char="•"/>
            </a:pPr>
            <a:r>
              <a:rPr lang="en-SG" altLang="ko-KR" sz="2500" dirty="0">
                <a:latin typeface="Times New Roman" panose="02020603050405020304" pitchFamily="18" charset="0"/>
                <a:cs typeface="Times New Roman" panose="02020603050405020304" pitchFamily="18" charset="0"/>
              </a:rPr>
              <a:t>Single Axis Solar Tracker</a:t>
            </a:r>
          </a:p>
          <a:p>
            <a:pPr marL="285750" indent="-285750">
              <a:buFont typeface="Wingdings" panose="05000000000000000000" pitchFamily="2" charset="2"/>
              <a:buChar char="Ø"/>
            </a:pPr>
            <a:r>
              <a:rPr lang="en-SG" altLang="ko-KR" sz="2500" dirty="0">
                <a:latin typeface="Times New Roman" panose="02020603050405020304" pitchFamily="18" charset="0"/>
                <a:cs typeface="Times New Roman" panose="02020603050405020304" pitchFamily="18" charset="0"/>
              </a:rPr>
              <a:t>       Horizontal Axis Tracker</a:t>
            </a:r>
          </a:p>
          <a:p>
            <a:pPr marL="285750" indent="-285750">
              <a:buFont typeface="Wingdings" panose="05000000000000000000" pitchFamily="2" charset="2"/>
              <a:buChar char="Ø"/>
            </a:pPr>
            <a:r>
              <a:rPr lang="en-SG" altLang="ko-KR" sz="2500" dirty="0">
                <a:latin typeface="Times New Roman" panose="02020603050405020304" pitchFamily="18" charset="0"/>
                <a:cs typeface="Times New Roman" panose="02020603050405020304" pitchFamily="18" charset="0"/>
              </a:rPr>
              <a:t>      Vertical Axis Tracker</a:t>
            </a:r>
          </a:p>
          <a:p>
            <a:pPr>
              <a:buFont typeface="Arial" panose="020B0604020202020204" pitchFamily="34" charset="0"/>
              <a:buChar char="•"/>
            </a:pPr>
            <a:endParaRPr lang="en-SG" altLang="ko-KR" sz="25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SG" altLang="ko-KR" sz="2500" dirty="0">
                <a:latin typeface="Times New Roman" panose="02020603050405020304" pitchFamily="18" charset="0"/>
                <a:cs typeface="Times New Roman" panose="02020603050405020304" pitchFamily="18" charset="0"/>
              </a:rPr>
              <a:t>Dual Axis Solar Tracker</a:t>
            </a:r>
          </a:p>
          <a:p>
            <a:pPr>
              <a:buFont typeface="Wingdings" panose="05000000000000000000" pitchFamily="2" charset="2"/>
              <a:buChar char="Ø"/>
            </a:pPr>
            <a:r>
              <a:rPr lang="en-SG" altLang="ko-KR" sz="2500" dirty="0">
                <a:latin typeface="Times New Roman" panose="02020603050405020304" pitchFamily="18" charset="0"/>
                <a:cs typeface="Times New Roman" panose="02020603050405020304" pitchFamily="18" charset="0"/>
              </a:rPr>
              <a:t>    Azimuth-Altitude Tracker</a:t>
            </a:r>
          </a:p>
          <a:p>
            <a:pPr>
              <a:buFont typeface="Wingdings" panose="05000000000000000000" pitchFamily="2" charset="2"/>
              <a:buChar char="Ø"/>
            </a:pPr>
            <a:r>
              <a:rPr lang="en-SG" altLang="ko-KR" sz="2500" dirty="0">
                <a:latin typeface="Times New Roman" panose="02020603050405020304" pitchFamily="18" charset="0"/>
                <a:cs typeface="Times New Roman" panose="02020603050405020304" pitchFamily="18" charset="0"/>
              </a:rPr>
              <a:t>    LDR tracker</a:t>
            </a:r>
          </a:p>
          <a:p>
            <a:endParaRPr lang="en-SG" altLang="ko-KR" sz="2500" dirty="0">
              <a:latin typeface="Times New Roman" panose="02020603050405020304" pitchFamily="18" charset="0"/>
              <a:cs typeface="Times New Roman" panose="02020603050405020304" pitchFamily="18" charset="0"/>
            </a:endParaRPr>
          </a:p>
          <a:p>
            <a:endParaRPr lang="ko-KR" altLang="en-US" sz="2500" dirty="0">
              <a:latin typeface="Times New Roman" panose="02020603050405020304" pitchFamily="18" charset="0"/>
              <a:cs typeface="Times New Roman" panose="02020603050405020304" pitchFamily="18" charset="0"/>
            </a:endParaRPr>
          </a:p>
        </p:txBody>
      </p:sp>
      <p:sp>
        <p:nvSpPr>
          <p:cNvPr id="2" name="제목 1"/>
          <p:cNvSpPr>
            <a:spLocks noGrp="1"/>
          </p:cNvSpPr>
          <p:nvPr>
            <p:ph type="title"/>
          </p:nvPr>
        </p:nvSpPr>
        <p:spPr/>
        <p:txBody>
          <a:bodyPr/>
          <a:lstStyle/>
          <a:p>
            <a:r>
              <a:rPr lang="en-US" altLang="ko-KR" dirty="0"/>
              <a:t>Types of solar tracker</a:t>
            </a:r>
            <a:endParaRPr lang="ko-KR" altLang="en-US" dirty="0"/>
          </a:p>
        </p:txBody>
      </p:sp>
      <p:pic>
        <p:nvPicPr>
          <p:cNvPr id="4" name="Picture 3">
            <a:extLst>
              <a:ext uri="{FF2B5EF4-FFF2-40B4-BE49-F238E27FC236}">
                <a16:creationId xmlns:a16="http://schemas.microsoft.com/office/drawing/2014/main" id="{2B7FD169-80D2-E805-78C6-F56597CEC232}"/>
              </a:ext>
            </a:extLst>
          </p:cNvPr>
          <p:cNvPicPr>
            <a:picLocks noChangeAspect="1"/>
          </p:cNvPicPr>
          <p:nvPr/>
        </p:nvPicPr>
        <p:blipFill rotWithShape="1">
          <a:blip r:embed="rId2">
            <a:extLst>
              <a:ext uri="{28A0092B-C50C-407E-A947-70E740481C1C}">
                <a14:useLocalDpi xmlns:a14="http://schemas.microsoft.com/office/drawing/2010/main" val="0"/>
              </a:ext>
            </a:extLst>
          </a:blip>
          <a:srcRect r="830" b="5267"/>
          <a:stretch/>
        </p:blipFill>
        <p:spPr>
          <a:xfrm>
            <a:off x="4572000" y="908720"/>
            <a:ext cx="4450829" cy="1947254"/>
          </a:xfrm>
          <a:prstGeom prst="rect">
            <a:avLst/>
          </a:prstGeom>
        </p:spPr>
      </p:pic>
      <p:pic>
        <p:nvPicPr>
          <p:cNvPr id="7" name="Picture 6">
            <a:extLst>
              <a:ext uri="{FF2B5EF4-FFF2-40B4-BE49-F238E27FC236}">
                <a16:creationId xmlns:a16="http://schemas.microsoft.com/office/drawing/2014/main" id="{D9A03350-41C5-9BB1-C0DA-D365EADAD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4696569"/>
            <a:ext cx="2346747" cy="192935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AFE48-FE8E-63D7-FFC6-E5979B31FA92}"/>
              </a:ext>
            </a:extLst>
          </p:cNvPr>
          <p:cNvSpPr>
            <a:spLocks noGrp="1"/>
          </p:cNvSpPr>
          <p:nvPr>
            <p:ph type="title"/>
          </p:nvPr>
        </p:nvSpPr>
        <p:spPr/>
        <p:txBody>
          <a:bodyPr>
            <a:normAutofit/>
          </a:bodyPr>
          <a:lstStyle/>
          <a:p>
            <a:r>
              <a:rPr lang="en-SG" sz="3000" dirty="0">
                <a:latin typeface="Times New Roman" panose="02020603050405020304" pitchFamily="18" charset="0"/>
                <a:cs typeface="Times New Roman" panose="02020603050405020304" pitchFamily="18" charset="0"/>
              </a:rPr>
              <a:t>Single Axis Solar Tracker</a:t>
            </a:r>
          </a:p>
        </p:txBody>
      </p:sp>
      <p:sp>
        <p:nvSpPr>
          <p:cNvPr id="4" name="TextBox 3">
            <a:extLst>
              <a:ext uri="{FF2B5EF4-FFF2-40B4-BE49-F238E27FC236}">
                <a16:creationId xmlns:a16="http://schemas.microsoft.com/office/drawing/2014/main" id="{A2C3955E-1567-9FB3-85C7-2F66E2A5F865}"/>
              </a:ext>
            </a:extLst>
          </p:cNvPr>
          <p:cNvSpPr txBox="1"/>
          <p:nvPr/>
        </p:nvSpPr>
        <p:spPr>
          <a:xfrm>
            <a:off x="251520" y="1268760"/>
            <a:ext cx="8712968" cy="3785652"/>
          </a:xfrm>
          <a:prstGeom prst="rect">
            <a:avLst/>
          </a:prstGeom>
          <a:noFill/>
        </p:spPr>
        <p:txBody>
          <a:bodyPr wrap="square" numCol="1" rtlCol="0">
            <a:spAutoFit/>
          </a:bodyPr>
          <a:lstStyle/>
          <a:p>
            <a:r>
              <a:rPr lang="en-US" sz="2000" b="0" i="0" dirty="0">
                <a:solidFill>
                  <a:srgbClr val="374151"/>
                </a:solidFill>
                <a:effectLst/>
                <a:latin typeface="Times New Roman" panose="02020603050405020304" pitchFamily="18" charset="0"/>
                <a:cs typeface="Times New Roman" panose="02020603050405020304" pitchFamily="18" charset="0"/>
              </a:rPr>
              <a:t>Single-axis solar panels are designed to move along a single axis to track the sun’s  movement across the sky. They adjust the orientation of solar panels horizontally or vertically.</a:t>
            </a:r>
          </a:p>
          <a:p>
            <a:endParaRPr lang="en-US" sz="2000" dirty="0">
              <a:solidFill>
                <a:srgbClr val="374151"/>
              </a:solidFill>
              <a:latin typeface="Times New Roman" panose="02020603050405020304" pitchFamily="18" charset="0"/>
              <a:cs typeface="Times New Roman" panose="02020603050405020304" pitchFamily="18" charset="0"/>
            </a:endParaRPr>
          </a:p>
          <a:p>
            <a:r>
              <a:rPr lang="en-US" sz="2000" b="1" i="0" dirty="0">
                <a:effectLst/>
                <a:latin typeface="Times New Roman" panose="02020603050405020304" pitchFamily="18" charset="0"/>
                <a:cs typeface="Times New Roman" panose="02020603050405020304" pitchFamily="18" charset="0"/>
              </a:rPr>
              <a:t>Horizontal Axis Trackers:</a:t>
            </a:r>
            <a:r>
              <a:rPr lang="en-US" sz="2000" b="0" i="0" dirty="0">
                <a:solidFill>
                  <a:srgbClr val="374151"/>
                </a:solidFill>
                <a:effectLst/>
                <a:latin typeface="Times New Roman" panose="02020603050405020304" pitchFamily="18" charset="0"/>
                <a:cs typeface="Times New Roman" panose="02020603050405020304" pitchFamily="18" charset="0"/>
              </a:rPr>
              <a:t> These trackers move the solar panels along a single      horizontal axis, typically from east to west.</a:t>
            </a:r>
          </a:p>
          <a:p>
            <a:endParaRPr lang="en-US" sz="2000" dirty="0">
              <a:solidFill>
                <a:srgbClr val="374151"/>
              </a:solidFill>
              <a:latin typeface="Times New Roman" panose="02020603050405020304" pitchFamily="18" charset="0"/>
              <a:cs typeface="Times New Roman" panose="02020603050405020304" pitchFamily="18" charset="0"/>
            </a:endParaRPr>
          </a:p>
          <a:p>
            <a:endParaRPr lang="en-US" sz="2000" dirty="0">
              <a:solidFill>
                <a:srgbClr val="374151"/>
              </a:solidFill>
              <a:latin typeface="Times New Roman" panose="02020603050405020304" pitchFamily="18" charset="0"/>
              <a:cs typeface="Times New Roman" panose="02020603050405020304" pitchFamily="18" charset="0"/>
            </a:endParaRPr>
          </a:p>
          <a:p>
            <a:endParaRPr lang="en-US" sz="2000" dirty="0">
              <a:solidFill>
                <a:srgbClr val="374151"/>
              </a:solidFill>
              <a:latin typeface="Times New Roman" panose="02020603050405020304" pitchFamily="18" charset="0"/>
              <a:cs typeface="Times New Roman" panose="02020603050405020304" pitchFamily="18" charset="0"/>
            </a:endParaRPr>
          </a:p>
          <a:p>
            <a:endParaRPr lang="en-US" sz="2000" b="1" i="0" dirty="0">
              <a:effectLst/>
              <a:latin typeface="Times New Roman" panose="02020603050405020304" pitchFamily="18" charset="0"/>
              <a:cs typeface="Times New Roman" panose="02020603050405020304" pitchFamily="18" charset="0"/>
            </a:endParaRPr>
          </a:p>
          <a:p>
            <a:r>
              <a:rPr lang="en-US" sz="2000" b="1" i="0" dirty="0">
                <a:effectLst/>
                <a:latin typeface="Times New Roman" panose="02020603050405020304" pitchFamily="18" charset="0"/>
                <a:cs typeface="Times New Roman" panose="02020603050405020304" pitchFamily="18" charset="0"/>
              </a:rPr>
              <a:t>Vertical Axis Trackers:</a:t>
            </a:r>
            <a:r>
              <a:rPr lang="en-US" sz="2000" b="0" i="0" dirty="0">
                <a:solidFill>
                  <a:srgbClr val="374151"/>
                </a:solidFill>
                <a:effectLst/>
                <a:latin typeface="Times New Roman" panose="02020603050405020304" pitchFamily="18" charset="0"/>
                <a:cs typeface="Times New Roman" panose="02020603050405020304" pitchFamily="18" charset="0"/>
              </a:rPr>
              <a:t> These trackers rotate the solar panels along a vertical axis,  usually from north to south.</a:t>
            </a:r>
            <a:endParaRPr lang="en-SG" sz="20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F9F767B-14CB-8272-4BDB-42C0EC064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2708920"/>
            <a:ext cx="3096344" cy="1716602"/>
          </a:xfrm>
          <a:prstGeom prst="rect">
            <a:avLst/>
          </a:prstGeom>
        </p:spPr>
      </p:pic>
      <p:pic>
        <p:nvPicPr>
          <p:cNvPr id="8" name="Picture 7">
            <a:extLst>
              <a:ext uri="{FF2B5EF4-FFF2-40B4-BE49-F238E27FC236}">
                <a16:creationId xmlns:a16="http://schemas.microsoft.com/office/drawing/2014/main" id="{8E5242B8-081F-73CD-AABE-C4F418CFC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4581128"/>
            <a:ext cx="4274617" cy="2170847"/>
          </a:xfrm>
          <a:prstGeom prst="rect">
            <a:avLst/>
          </a:prstGeom>
        </p:spPr>
      </p:pic>
    </p:spTree>
    <p:extLst>
      <p:ext uri="{BB962C8B-B14F-4D97-AF65-F5344CB8AC3E}">
        <p14:creationId xmlns:p14="http://schemas.microsoft.com/office/powerpoint/2010/main" val="3634132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AC59A-212B-F340-088A-AAA973563538}"/>
              </a:ext>
            </a:extLst>
          </p:cNvPr>
          <p:cNvSpPr>
            <a:spLocks noGrp="1"/>
          </p:cNvSpPr>
          <p:nvPr>
            <p:ph type="title"/>
          </p:nvPr>
        </p:nvSpPr>
        <p:spPr/>
        <p:txBody>
          <a:bodyPr>
            <a:normAutofit/>
          </a:bodyPr>
          <a:lstStyle/>
          <a:p>
            <a:r>
              <a:rPr lang="en-SG" sz="3000" dirty="0">
                <a:latin typeface="Times New Roman" panose="02020603050405020304" pitchFamily="18" charset="0"/>
                <a:cs typeface="Times New Roman" panose="02020603050405020304" pitchFamily="18" charset="0"/>
              </a:rPr>
              <a:t>Dual Axis Solar Tracker</a:t>
            </a:r>
          </a:p>
        </p:txBody>
      </p:sp>
      <p:sp>
        <p:nvSpPr>
          <p:cNvPr id="5" name="TextBox 4">
            <a:extLst>
              <a:ext uri="{FF2B5EF4-FFF2-40B4-BE49-F238E27FC236}">
                <a16:creationId xmlns:a16="http://schemas.microsoft.com/office/drawing/2014/main" id="{7A7CA1CB-A593-08BC-C517-F3E2A08CA200}"/>
              </a:ext>
            </a:extLst>
          </p:cNvPr>
          <p:cNvSpPr txBox="1"/>
          <p:nvPr/>
        </p:nvSpPr>
        <p:spPr>
          <a:xfrm>
            <a:off x="395536" y="1153934"/>
            <a:ext cx="8568952" cy="5632311"/>
          </a:xfrm>
          <a:prstGeom prst="rect">
            <a:avLst/>
          </a:prstGeom>
          <a:noFill/>
        </p:spPr>
        <p:txBody>
          <a:bodyPr wrap="square" rtlCol="0">
            <a:spAutoFit/>
          </a:bodyPr>
          <a:lstStyle/>
          <a:p>
            <a:pPr algn="just"/>
            <a:r>
              <a:rPr lang="en-US" sz="2000" b="0" i="0" dirty="0">
                <a:solidFill>
                  <a:srgbClr val="374151"/>
                </a:solidFill>
                <a:effectLst/>
                <a:latin typeface="Times New Roman" panose="02020603050405020304" pitchFamily="18" charset="0"/>
                <a:cs typeface="Times New Roman" panose="02020603050405020304" pitchFamily="18" charset="0"/>
              </a:rPr>
              <a:t>Dual-axis solar panels are innovative photovoltaic systems designed to maximize energy production by tracking the sun's movement along two axes, allowing them to optimize sunlight capture throughout the day.</a:t>
            </a:r>
          </a:p>
          <a:p>
            <a:pPr algn="just"/>
            <a:endParaRPr lang="en-US" sz="2000" dirty="0">
              <a:solidFill>
                <a:srgbClr val="374151"/>
              </a:solidFill>
              <a:latin typeface="Times New Roman" panose="02020603050405020304" pitchFamily="18" charset="0"/>
              <a:cs typeface="Times New Roman" panose="02020603050405020304" pitchFamily="18" charset="0"/>
            </a:endParaRPr>
          </a:p>
          <a:p>
            <a:pPr algn="just"/>
            <a:r>
              <a:rPr lang="en-US" sz="2000" b="1" i="0" dirty="0">
                <a:solidFill>
                  <a:srgbClr val="374151"/>
                </a:solidFill>
                <a:effectLst/>
                <a:latin typeface="Times New Roman" panose="02020603050405020304" pitchFamily="18" charset="0"/>
                <a:cs typeface="Times New Roman" panose="02020603050405020304" pitchFamily="18" charset="0"/>
              </a:rPr>
              <a:t>Azimuth-altitude solar panels </a:t>
            </a:r>
            <a:r>
              <a:rPr lang="en-US" sz="2000" b="0" i="0" dirty="0">
                <a:solidFill>
                  <a:srgbClr val="374151"/>
                </a:solidFill>
                <a:effectLst/>
                <a:latin typeface="Times New Roman" panose="02020603050405020304" pitchFamily="18" charset="0"/>
                <a:cs typeface="Times New Roman" panose="02020603050405020304" pitchFamily="18" charset="0"/>
              </a:rPr>
              <a:t>use a mechanical framework to adjust their           orientation along two axes: azimuth (horizontal) and altitude (vertical).</a:t>
            </a:r>
          </a:p>
          <a:p>
            <a:pPr algn="just"/>
            <a:endParaRPr lang="en-US" sz="2000" dirty="0">
              <a:solidFill>
                <a:srgbClr val="374151"/>
              </a:solidFill>
              <a:latin typeface="Times New Roman" panose="02020603050405020304" pitchFamily="18" charset="0"/>
              <a:cs typeface="Times New Roman" panose="02020603050405020304" pitchFamily="18" charset="0"/>
            </a:endParaRPr>
          </a:p>
          <a:p>
            <a:pPr algn="just"/>
            <a:endParaRPr lang="en-US" sz="2000" dirty="0">
              <a:solidFill>
                <a:srgbClr val="374151"/>
              </a:solidFill>
              <a:latin typeface="Times New Roman" panose="02020603050405020304" pitchFamily="18" charset="0"/>
              <a:cs typeface="Times New Roman" panose="02020603050405020304" pitchFamily="18" charset="0"/>
            </a:endParaRPr>
          </a:p>
          <a:p>
            <a:pPr algn="just"/>
            <a:endParaRPr lang="en-US" sz="2000" dirty="0">
              <a:solidFill>
                <a:srgbClr val="374151"/>
              </a:solidFill>
              <a:latin typeface="Times New Roman" panose="02020603050405020304" pitchFamily="18" charset="0"/>
              <a:cs typeface="Times New Roman" panose="02020603050405020304" pitchFamily="18" charset="0"/>
            </a:endParaRPr>
          </a:p>
          <a:p>
            <a:pPr algn="just"/>
            <a:endParaRPr lang="en-US" sz="2000" dirty="0">
              <a:solidFill>
                <a:srgbClr val="374151"/>
              </a:solidFill>
              <a:latin typeface="Times New Roman" panose="02020603050405020304" pitchFamily="18" charset="0"/>
              <a:cs typeface="Times New Roman" panose="02020603050405020304" pitchFamily="18" charset="0"/>
            </a:endParaRPr>
          </a:p>
          <a:p>
            <a:pPr algn="just"/>
            <a:endParaRPr lang="en-US" sz="2000" dirty="0">
              <a:solidFill>
                <a:srgbClr val="374151"/>
              </a:solidFill>
              <a:latin typeface="Times New Roman" panose="02020603050405020304" pitchFamily="18" charset="0"/>
              <a:cs typeface="Times New Roman" panose="02020603050405020304" pitchFamily="18" charset="0"/>
            </a:endParaRPr>
          </a:p>
          <a:p>
            <a:pPr algn="just"/>
            <a:endParaRPr lang="en-US" sz="2000" dirty="0">
              <a:solidFill>
                <a:srgbClr val="374151"/>
              </a:solidFill>
              <a:latin typeface="Times New Roman" panose="02020603050405020304" pitchFamily="18" charset="0"/>
              <a:cs typeface="Times New Roman" panose="02020603050405020304" pitchFamily="18" charset="0"/>
            </a:endParaRPr>
          </a:p>
          <a:p>
            <a:pPr algn="just"/>
            <a:endParaRPr lang="en-US" sz="2000" dirty="0">
              <a:solidFill>
                <a:srgbClr val="374151"/>
              </a:solidFill>
              <a:latin typeface="Times New Roman" panose="02020603050405020304" pitchFamily="18" charset="0"/>
              <a:cs typeface="Times New Roman" panose="02020603050405020304" pitchFamily="18" charset="0"/>
            </a:endParaRPr>
          </a:p>
          <a:p>
            <a:pPr algn="just"/>
            <a:endParaRPr lang="en-US" sz="2000" b="1" i="0" dirty="0">
              <a:solidFill>
                <a:srgbClr val="374151"/>
              </a:solidFill>
              <a:effectLst/>
              <a:latin typeface="Times New Roman" panose="02020603050405020304" pitchFamily="18" charset="0"/>
              <a:cs typeface="Times New Roman" panose="02020603050405020304" pitchFamily="18" charset="0"/>
            </a:endParaRPr>
          </a:p>
          <a:p>
            <a:pPr algn="just"/>
            <a:endParaRPr lang="en-US" sz="2000" b="1" dirty="0">
              <a:solidFill>
                <a:srgbClr val="374151"/>
              </a:solidFill>
              <a:latin typeface="Times New Roman" panose="02020603050405020304" pitchFamily="18" charset="0"/>
              <a:cs typeface="Times New Roman" panose="02020603050405020304" pitchFamily="18" charset="0"/>
            </a:endParaRPr>
          </a:p>
          <a:p>
            <a:pPr algn="just"/>
            <a:endParaRPr lang="en-US" sz="2000" b="1" i="0" dirty="0">
              <a:solidFill>
                <a:srgbClr val="374151"/>
              </a:solidFill>
              <a:effectLst/>
              <a:latin typeface="Times New Roman" panose="02020603050405020304" pitchFamily="18" charset="0"/>
              <a:cs typeface="Times New Roman" panose="02020603050405020304" pitchFamily="18" charset="0"/>
            </a:endParaRPr>
          </a:p>
          <a:p>
            <a:pPr algn="just"/>
            <a:r>
              <a:rPr lang="en-US" sz="2000" b="1" i="0" dirty="0">
                <a:solidFill>
                  <a:srgbClr val="374151"/>
                </a:solidFill>
                <a:effectLst/>
                <a:latin typeface="Times New Roman" panose="02020603050405020304" pitchFamily="18" charset="0"/>
                <a:cs typeface="Times New Roman" panose="02020603050405020304" pitchFamily="18" charset="0"/>
              </a:rPr>
              <a:t>LDR-based solar panels </a:t>
            </a:r>
            <a:r>
              <a:rPr lang="en-US" sz="2000" b="0" i="0" dirty="0">
                <a:solidFill>
                  <a:srgbClr val="374151"/>
                </a:solidFill>
                <a:effectLst/>
                <a:latin typeface="Times New Roman" panose="02020603050405020304" pitchFamily="18" charset="0"/>
                <a:cs typeface="Times New Roman" panose="02020603050405020304" pitchFamily="18" charset="0"/>
              </a:rPr>
              <a:t>use Light Dependent Resistors (LDRs), also called photocells, to detect light intensity and direction for sun tracking.</a:t>
            </a:r>
            <a:endParaRPr lang="en-SG" sz="20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127C287F-DDAD-C2CE-BEE1-ECE7E7A6B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051512"/>
            <a:ext cx="3575254"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59FD213-263A-A9D2-B71E-64031106A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2847231"/>
            <a:ext cx="3168352" cy="2856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60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6E4EF2-21D5-C1C0-EA4D-1D3947FAD09A}"/>
              </a:ext>
            </a:extLst>
          </p:cNvPr>
          <p:cNvSpPr txBox="1"/>
          <p:nvPr/>
        </p:nvSpPr>
        <p:spPr>
          <a:xfrm>
            <a:off x="323528" y="1916832"/>
            <a:ext cx="2520280" cy="400110"/>
          </a:xfrm>
          <a:prstGeom prst="rect">
            <a:avLst/>
          </a:prstGeom>
          <a:noFill/>
        </p:spPr>
        <p:txBody>
          <a:bodyPr wrap="square" rtlCol="0">
            <a:spAutoFit/>
          </a:bodyPr>
          <a:lstStyle/>
          <a:p>
            <a:r>
              <a:rPr lang="en-SG" sz="2000" b="1" dirty="0">
                <a:solidFill>
                  <a:schemeClr val="bg1"/>
                </a:solidFill>
                <a:latin typeface="Times New Roman" panose="02020603050405020304" pitchFamily="18" charset="0"/>
                <a:cs typeface="Times New Roman" panose="02020603050405020304" pitchFamily="18" charset="0"/>
              </a:rPr>
              <a:t>Azimuth-Altitude</a:t>
            </a:r>
          </a:p>
        </p:txBody>
      </p:sp>
      <p:pic>
        <p:nvPicPr>
          <p:cNvPr id="2050" name="Picture 2">
            <a:extLst>
              <a:ext uri="{FF2B5EF4-FFF2-40B4-BE49-F238E27FC236}">
                <a16:creationId xmlns:a16="http://schemas.microsoft.com/office/drawing/2014/main" id="{6A61994D-360F-C9C0-D8B4-F9BD635895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2492896"/>
            <a:ext cx="4320480" cy="41868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FB1214-EF92-FC2B-7566-0C36C0659015}"/>
              </a:ext>
            </a:extLst>
          </p:cNvPr>
          <p:cNvSpPr txBox="1"/>
          <p:nvPr/>
        </p:nvSpPr>
        <p:spPr>
          <a:xfrm>
            <a:off x="2915816" y="91"/>
            <a:ext cx="5904656" cy="3139321"/>
          </a:xfrm>
          <a:prstGeom prst="rect">
            <a:avLst/>
          </a:prstGeom>
          <a:noFill/>
        </p:spPr>
        <p:txBody>
          <a:bodyPr wrap="square" rtlCol="0">
            <a:spAutoFit/>
          </a:bodyPr>
          <a:lstStyle/>
          <a:p>
            <a:pPr algn="just">
              <a:buFont typeface="Arial" panose="020B0604020202020204" pitchFamily="34" charset="0"/>
              <a:buChar char="•"/>
            </a:pPr>
            <a:r>
              <a:rPr lang="en-US" sz="2000" b="1" i="0" dirty="0">
                <a:solidFill>
                  <a:srgbClr val="374151"/>
                </a:solidFill>
                <a:effectLst/>
                <a:latin typeface="Times New Roman" panose="02020603050405020304" pitchFamily="18" charset="0"/>
                <a:cs typeface="Times New Roman" panose="02020603050405020304" pitchFamily="18" charset="0"/>
              </a:rPr>
              <a:t>Azimuth Tracking:</a:t>
            </a:r>
            <a:r>
              <a:rPr lang="en-US" sz="2000" b="0" i="0" dirty="0">
                <a:solidFill>
                  <a:srgbClr val="374151"/>
                </a:solidFill>
                <a:effectLst/>
                <a:latin typeface="Times New Roman" panose="02020603050405020304" pitchFamily="18" charset="0"/>
                <a:cs typeface="Times New Roman" panose="02020603050405020304" pitchFamily="18" charset="0"/>
              </a:rPr>
              <a:t> The system employs a mechanism that allows the panels to rotate horizontally, following   the sun's path from sunrise to sunset. This rotation aligns the panels to face the sun as it moves across the sky.</a:t>
            </a:r>
          </a:p>
          <a:p>
            <a:pPr algn="just">
              <a:buFont typeface="Arial" panose="020B0604020202020204" pitchFamily="34" charset="0"/>
              <a:buChar char="•"/>
            </a:pPr>
            <a:endParaRPr lang="en-US" sz="2000" b="0" i="0" dirty="0">
              <a:solidFill>
                <a:srgbClr val="374151"/>
              </a:solidFill>
              <a:effectLs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2000" b="1" i="0" dirty="0">
                <a:solidFill>
                  <a:srgbClr val="374151"/>
                </a:solidFill>
                <a:effectLst/>
                <a:latin typeface="Times New Roman" panose="02020603050405020304" pitchFamily="18" charset="0"/>
                <a:cs typeface="Times New Roman" panose="02020603050405020304" pitchFamily="18" charset="0"/>
              </a:rPr>
              <a:t>Altitude Tracking:</a:t>
            </a:r>
            <a:r>
              <a:rPr lang="en-US" sz="2000" b="0" i="0" dirty="0">
                <a:solidFill>
                  <a:srgbClr val="374151"/>
                </a:solidFill>
                <a:effectLst/>
                <a:latin typeface="Times New Roman" panose="02020603050405020304" pitchFamily="18" charset="0"/>
                <a:cs typeface="Times New Roman" panose="02020603050405020304" pitchFamily="18" charset="0"/>
              </a:rPr>
              <a:t> Vertical tilting adjusts the angle of the panels according to the sun's position above the horizon, optimizing the panels to receive sunlight more       directly.</a:t>
            </a:r>
          </a:p>
          <a:p>
            <a:pPr algn="just"/>
            <a:endParaRPr lang="en-SG" dirty="0"/>
          </a:p>
        </p:txBody>
      </p:sp>
    </p:spTree>
    <p:extLst>
      <p:ext uri="{BB962C8B-B14F-4D97-AF65-F5344CB8AC3E}">
        <p14:creationId xmlns:p14="http://schemas.microsoft.com/office/powerpoint/2010/main" val="3921526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90F518F-6C72-5698-E1CD-2FCB5BE1D625}"/>
              </a:ext>
            </a:extLst>
          </p:cNvPr>
          <p:cNvGraphicFramePr>
            <a:graphicFrameLocks noGrp="1"/>
          </p:cNvGraphicFramePr>
          <p:nvPr>
            <p:ph idx="1"/>
            <p:extLst>
              <p:ext uri="{D42A27DB-BD31-4B8C-83A1-F6EECF244321}">
                <p14:modId xmlns:p14="http://schemas.microsoft.com/office/powerpoint/2010/main" val="2247634001"/>
              </p:ext>
            </p:extLst>
          </p:nvPr>
        </p:nvGraphicFramePr>
        <p:xfrm>
          <a:off x="0" y="980728"/>
          <a:ext cx="9144000" cy="5573294"/>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95151088"/>
                    </a:ext>
                  </a:extLst>
                </a:gridCol>
                <a:gridCol w="2286000">
                  <a:extLst>
                    <a:ext uri="{9D8B030D-6E8A-4147-A177-3AD203B41FA5}">
                      <a16:colId xmlns:a16="http://schemas.microsoft.com/office/drawing/2014/main" val="1203435149"/>
                    </a:ext>
                  </a:extLst>
                </a:gridCol>
                <a:gridCol w="2286000">
                  <a:extLst>
                    <a:ext uri="{9D8B030D-6E8A-4147-A177-3AD203B41FA5}">
                      <a16:colId xmlns:a16="http://schemas.microsoft.com/office/drawing/2014/main" val="3156967564"/>
                    </a:ext>
                  </a:extLst>
                </a:gridCol>
                <a:gridCol w="2286000">
                  <a:extLst>
                    <a:ext uri="{9D8B030D-6E8A-4147-A177-3AD203B41FA5}">
                      <a16:colId xmlns:a16="http://schemas.microsoft.com/office/drawing/2014/main" val="1298947032"/>
                    </a:ext>
                  </a:extLst>
                </a:gridCol>
              </a:tblGrid>
              <a:tr h="479944">
                <a:tc>
                  <a:txBody>
                    <a:bodyPr/>
                    <a:lstStyle/>
                    <a:p>
                      <a:pPr algn="ctr"/>
                      <a:endParaRPr lang="en-SG" sz="1300" dirty="0">
                        <a:latin typeface="Times New Roman" panose="02020603050405020304" pitchFamily="18" charset="0"/>
                        <a:cs typeface="Times New Roman" panose="02020603050405020304" pitchFamily="18" charset="0"/>
                      </a:endParaRPr>
                    </a:p>
                  </a:txBody>
                  <a:tcPr/>
                </a:tc>
                <a:tc>
                  <a:txBody>
                    <a:bodyPr/>
                    <a:lstStyle/>
                    <a:p>
                      <a:pPr algn="ctr"/>
                      <a:r>
                        <a:rPr lang="en-SG" sz="1300" dirty="0">
                          <a:latin typeface="Times New Roman" panose="02020603050405020304" pitchFamily="18" charset="0"/>
                          <a:cs typeface="Times New Roman" panose="02020603050405020304" pitchFamily="18" charset="0"/>
                        </a:rPr>
                        <a:t>Fixed </a:t>
                      </a:r>
                    </a:p>
                  </a:txBody>
                  <a:tcPr/>
                </a:tc>
                <a:tc>
                  <a:txBody>
                    <a:bodyPr/>
                    <a:lstStyle/>
                    <a:p>
                      <a:pPr algn="ctr"/>
                      <a:r>
                        <a:rPr lang="en-SG" sz="1300" dirty="0">
                          <a:latin typeface="Times New Roman" panose="02020603050405020304" pitchFamily="18" charset="0"/>
                          <a:cs typeface="Times New Roman" panose="02020603050405020304" pitchFamily="18" charset="0"/>
                        </a:rPr>
                        <a:t>Single Axis </a:t>
                      </a:r>
                    </a:p>
                  </a:txBody>
                  <a:tcPr/>
                </a:tc>
                <a:tc>
                  <a:txBody>
                    <a:bodyPr/>
                    <a:lstStyle/>
                    <a:p>
                      <a:pPr algn="ctr"/>
                      <a:r>
                        <a:rPr lang="en-SG" sz="1300" dirty="0">
                          <a:latin typeface="Times New Roman" panose="02020603050405020304" pitchFamily="18" charset="0"/>
                          <a:cs typeface="Times New Roman" panose="02020603050405020304" pitchFamily="18" charset="0"/>
                        </a:rPr>
                        <a:t>Dual Axis</a:t>
                      </a:r>
                    </a:p>
                  </a:txBody>
                  <a:tcPr/>
                </a:tc>
                <a:extLst>
                  <a:ext uri="{0D108BD9-81ED-4DB2-BD59-A6C34878D82A}">
                    <a16:rowId xmlns:a16="http://schemas.microsoft.com/office/drawing/2014/main" val="821246984"/>
                  </a:ext>
                </a:extLst>
              </a:tr>
              <a:tr h="479944">
                <a:tc>
                  <a:txBody>
                    <a:bodyPr/>
                    <a:lstStyle/>
                    <a:p>
                      <a:pPr algn="ctr"/>
                      <a:r>
                        <a:rPr lang="en-SG" sz="1300" dirty="0">
                          <a:latin typeface="Times New Roman" panose="02020603050405020304" pitchFamily="18" charset="0"/>
                          <a:cs typeface="Times New Roman" panose="02020603050405020304" pitchFamily="18" charset="0"/>
                        </a:rPr>
                        <a:t>Tracking</a:t>
                      </a:r>
                    </a:p>
                  </a:txBody>
                  <a:tcPr/>
                </a:tc>
                <a:tc>
                  <a:txBody>
                    <a:bodyPr/>
                    <a:lstStyle/>
                    <a:p>
                      <a:pPr algn="ctr"/>
                      <a:r>
                        <a:rPr lang="en-SG" sz="1300" dirty="0">
                          <a:latin typeface="Times New Roman" panose="02020603050405020304" pitchFamily="18" charset="0"/>
                          <a:cs typeface="Times New Roman" panose="02020603050405020304" pitchFamily="18" charset="0"/>
                        </a:rPr>
                        <a:t>Stationary</a:t>
                      </a:r>
                    </a:p>
                  </a:txBody>
                  <a:tcPr/>
                </a:tc>
                <a:tc>
                  <a:txBody>
                    <a:bodyPr/>
                    <a:lstStyle/>
                    <a:p>
                      <a:pPr algn="ctr"/>
                      <a:r>
                        <a:rPr lang="en-SG" sz="1300" dirty="0">
                          <a:latin typeface="Times New Roman" panose="02020603050405020304" pitchFamily="18" charset="0"/>
                          <a:cs typeface="Times New Roman" panose="02020603050405020304" pitchFamily="18" charset="0"/>
                        </a:rPr>
                        <a:t>Typically East-West</a:t>
                      </a:r>
                    </a:p>
                  </a:txBody>
                  <a:tcPr/>
                </a:tc>
                <a:tc>
                  <a:txBody>
                    <a:bodyPr/>
                    <a:lstStyle/>
                    <a:p>
                      <a:pPr algn="ctr"/>
                      <a:r>
                        <a:rPr lang="en-SG" sz="1300" dirty="0">
                          <a:latin typeface="Times New Roman" panose="02020603050405020304" pitchFamily="18" charset="0"/>
                          <a:cs typeface="Times New Roman" panose="02020603050405020304" pitchFamily="18" charset="0"/>
                        </a:rPr>
                        <a:t>East-West and North-South</a:t>
                      </a:r>
                    </a:p>
                  </a:txBody>
                  <a:tcPr/>
                </a:tc>
                <a:extLst>
                  <a:ext uri="{0D108BD9-81ED-4DB2-BD59-A6C34878D82A}">
                    <a16:rowId xmlns:a16="http://schemas.microsoft.com/office/drawing/2014/main" val="1197026995"/>
                  </a:ext>
                </a:extLst>
              </a:tr>
              <a:tr h="479944">
                <a:tc>
                  <a:txBody>
                    <a:bodyPr/>
                    <a:lstStyle/>
                    <a:p>
                      <a:pPr algn="ctr"/>
                      <a:r>
                        <a:rPr lang="en-SG" sz="1300" dirty="0">
                          <a:latin typeface="Times New Roman" panose="02020603050405020304" pitchFamily="18" charset="0"/>
                          <a:cs typeface="Times New Roman" panose="02020603050405020304" pitchFamily="18" charset="0"/>
                        </a:rPr>
                        <a:t>Efficiency</a:t>
                      </a:r>
                    </a:p>
                  </a:txBody>
                  <a:tcPr/>
                </a:tc>
                <a:tc>
                  <a:txBody>
                    <a:bodyPr/>
                    <a:lstStyle/>
                    <a:p>
                      <a:pPr algn="ctr"/>
                      <a:r>
                        <a:rPr lang="en-SG" sz="1300" dirty="0">
                          <a:latin typeface="Times New Roman" panose="02020603050405020304" pitchFamily="18" charset="0"/>
                          <a:cs typeface="Times New Roman" panose="02020603050405020304" pitchFamily="18" charset="0"/>
                        </a:rPr>
                        <a:t>15-18%</a:t>
                      </a:r>
                    </a:p>
                  </a:txBody>
                  <a:tcPr/>
                </a:tc>
                <a:tc>
                  <a:txBody>
                    <a:bodyPr/>
                    <a:lstStyle/>
                    <a:p>
                      <a:pPr algn="ctr"/>
                      <a:r>
                        <a:rPr lang="en-SG" sz="1300" dirty="0">
                          <a:latin typeface="Times New Roman" panose="02020603050405020304" pitchFamily="18" charset="0"/>
                          <a:cs typeface="Times New Roman" panose="02020603050405020304" pitchFamily="18" charset="0"/>
                        </a:rPr>
                        <a:t>18-22%</a:t>
                      </a:r>
                    </a:p>
                  </a:txBody>
                  <a:tcPr/>
                </a:tc>
                <a:tc>
                  <a:txBody>
                    <a:bodyPr/>
                    <a:lstStyle/>
                    <a:p>
                      <a:pPr algn="ctr"/>
                      <a:r>
                        <a:rPr lang="en-SG" sz="1300" dirty="0">
                          <a:latin typeface="Times New Roman" panose="02020603050405020304" pitchFamily="18" charset="0"/>
                          <a:cs typeface="Times New Roman" panose="02020603050405020304" pitchFamily="18" charset="0"/>
                        </a:rPr>
                        <a:t>20-25%</a:t>
                      </a:r>
                    </a:p>
                  </a:txBody>
                  <a:tcPr/>
                </a:tc>
                <a:extLst>
                  <a:ext uri="{0D108BD9-81ED-4DB2-BD59-A6C34878D82A}">
                    <a16:rowId xmlns:a16="http://schemas.microsoft.com/office/drawing/2014/main" val="187072206"/>
                  </a:ext>
                </a:extLst>
              </a:tr>
              <a:tr h="479944">
                <a:tc>
                  <a:txBody>
                    <a:bodyPr/>
                    <a:lstStyle/>
                    <a:p>
                      <a:pPr algn="ctr"/>
                      <a:r>
                        <a:rPr lang="en-SG" sz="1300" dirty="0">
                          <a:latin typeface="Times New Roman" panose="02020603050405020304" pitchFamily="18" charset="0"/>
                          <a:cs typeface="Times New Roman" panose="02020603050405020304" pitchFamily="18" charset="0"/>
                        </a:rPr>
                        <a:t>Cost</a:t>
                      </a:r>
                    </a:p>
                  </a:txBody>
                  <a:tcPr/>
                </a:tc>
                <a:tc>
                  <a:txBody>
                    <a:bodyPr/>
                    <a:lstStyle/>
                    <a:p>
                      <a:pPr algn="ctr"/>
                      <a:r>
                        <a:rPr lang="en-SG" sz="1300" dirty="0">
                          <a:latin typeface="Times New Roman" panose="02020603050405020304" pitchFamily="18" charset="0"/>
                          <a:cs typeface="Times New Roman" panose="02020603050405020304" pitchFamily="18" charset="0"/>
                        </a:rPr>
                        <a:t>Least</a:t>
                      </a:r>
                    </a:p>
                  </a:txBody>
                  <a:tcPr/>
                </a:tc>
                <a:tc>
                  <a:txBody>
                    <a:bodyPr/>
                    <a:lstStyle/>
                    <a:p>
                      <a:pPr algn="ctr"/>
                      <a:r>
                        <a:rPr lang="en-SG" sz="1300" dirty="0">
                          <a:latin typeface="Times New Roman" panose="02020603050405020304" pitchFamily="18" charset="0"/>
                          <a:cs typeface="Times New Roman" panose="02020603050405020304" pitchFamily="18" charset="0"/>
                        </a:rPr>
                        <a:t>Moderate</a:t>
                      </a:r>
                    </a:p>
                  </a:txBody>
                  <a:tcPr/>
                </a:tc>
                <a:tc>
                  <a:txBody>
                    <a:bodyPr/>
                    <a:lstStyle/>
                    <a:p>
                      <a:pPr algn="ctr"/>
                      <a:r>
                        <a:rPr lang="en-SG" sz="1300" dirty="0">
                          <a:latin typeface="Times New Roman" panose="02020603050405020304" pitchFamily="18" charset="0"/>
                          <a:cs typeface="Times New Roman" panose="02020603050405020304" pitchFamily="18" charset="0"/>
                        </a:rPr>
                        <a:t>Highly Expensive</a:t>
                      </a:r>
                    </a:p>
                  </a:txBody>
                  <a:tcPr/>
                </a:tc>
                <a:extLst>
                  <a:ext uri="{0D108BD9-81ED-4DB2-BD59-A6C34878D82A}">
                    <a16:rowId xmlns:a16="http://schemas.microsoft.com/office/drawing/2014/main" val="1746947098"/>
                  </a:ext>
                </a:extLst>
              </a:tr>
              <a:tr h="479944">
                <a:tc>
                  <a:txBody>
                    <a:bodyPr/>
                    <a:lstStyle/>
                    <a:p>
                      <a:pPr algn="ctr"/>
                      <a:r>
                        <a:rPr lang="en-SG" sz="1300" dirty="0">
                          <a:latin typeface="Times New Roman" panose="02020603050405020304" pitchFamily="18" charset="0"/>
                          <a:cs typeface="Times New Roman" panose="02020603050405020304" pitchFamily="18" charset="0"/>
                        </a:rPr>
                        <a:t>Space Requirement</a:t>
                      </a:r>
                    </a:p>
                  </a:txBody>
                  <a:tcPr/>
                </a:tc>
                <a:tc>
                  <a:txBody>
                    <a:bodyPr/>
                    <a:lstStyle/>
                    <a:p>
                      <a:pPr algn="ctr"/>
                      <a:r>
                        <a:rPr lang="en-SG" sz="1300" dirty="0">
                          <a:latin typeface="Times New Roman" panose="02020603050405020304" pitchFamily="18" charset="0"/>
                          <a:cs typeface="Times New Roman" panose="02020603050405020304" pitchFamily="18" charset="0"/>
                        </a:rPr>
                        <a:t>Most space</a:t>
                      </a:r>
                    </a:p>
                  </a:txBody>
                  <a:tcPr/>
                </a:tc>
                <a:tc>
                  <a:txBody>
                    <a:bodyPr/>
                    <a:lstStyle/>
                    <a:p>
                      <a:pPr algn="ctr"/>
                      <a:r>
                        <a:rPr lang="en-SG" sz="1300" dirty="0">
                          <a:latin typeface="Times New Roman" panose="02020603050405020304" pitchFamily="18" charset="0"/>
                          <a:cs typeface="Times New Roman" panose="02020603050405020304" pitchFamily="18" charset="0"/>
                        </a:rPr>
                        <a:t>Less space</a:t>
                      </a:r>
                    </a:p>
                  </a:txBody>
                  <a:tcPr/>
                </a:tc>
                <a:tc>
                  <a:txBody>
                    <a:bodyPr/>
                    <a:lstStyle/>
                    <a:p>
                      <a:pPr algn="ctr"/>
                      <a:r>
                        <a:rPr lang="en-SG" sz="1300" dirty="0">
                          <a:latin typeface="Times New Roman" panose="02020603050405020304" pitchFamily="18" charset="0"/>
                          <a:cs typeface="Times New Roman" panose="02020603050405020304" pitchFamily="18" charset="0"/>
                        </a:rPr>
                        <a:t>Most space efficient</a:t>
                      </a:r>
                    </a:p>
                  </a:txBody>
                  <a:tcPr/>
                </a:tc>
                <a:extLst>
                  <a:ext uri="{0D108BD9-81ED-4DB2-BD59-A6C34878D82A}">
                    <a16:rowId xmlns:a16="http://schemas.microsoft.com/office/drawing/2014/main" val="3259935948"/>
                  </a:ext>
                </a:extLst>
              </a:tr>
              <a:tr h="479944">
                <a:tc>
                  <a:txBody>
                    <a:bodyPr/>
                    <a:lstStyle/>
                    <a:p>
                      <a:pPr algn="ctr"/>
                      <a:r>
                        <a:rPr lang="en-SG" sz="1300" dirty="0">
                          <a:latin typeface="Times New Roman" panose="02020603050405020304" pitchFamily="18" charset="0"/>
                          <a:cs typeface="Times New Roman" panose="02020603050405020304" pitchFamily="18" charset="0"/>
                        </a:rPr>
                        <a:t>Maintenance</a:t>
                      </a:r>
                    </a:p>
                  </a:txBody>
                  <a:tcPr/>
                </a:tc>
                <a:tc>
                  <a:txBody>
                    <a:bodyPr/>
                    <a:lstStyle/>
                    <a:p>
                      <a:pPr algn="ctr"/>
                      <a:r>
                        <a:rPr lang="en-SG" sz="1300" dirty="0">
                          <a:latin typeface="Times New Roman" panose="02020603050405020304" pitchFamily="18" charset="0"/>
                          <a:cs typeface="Times New Roman" panose="02020603050405020304" pitchFamily="18" charset="0"/>
                        </a:rPr>
                        <a:t>Minimum</a:t>
                      </a:r>
                    </a:p>
                  </a:txBody>
                  <a:tcPr/>
                </a:tc>
                <a:tc>
                  <a:txBody>
                    <a:bodyPr/>
                    <a:lstStyle/>
                    <a:p>
                      <a:pPr algn="ctr"/>
                      <a:r>
                        <a:rPr lang="en-SG" sz="1300" dirty="0">
                          <a:latin typeface="Times New Roman" panose="02020603050405020304" pitchFamily="18" charset="0"/>
                          <a:cs typeface="Times New Roman" panose="02020603050405020304" pitchFamily="18" charset="0"/>
                        </a:rPr>
                        <a:t>Moderate</a:t>
                      </a:r>
                    </a:p>
                  </a:txBody>
                  <a:tcPr/>
                </a:tc>
                <a:tc>
                  <a:txBody>
                    <a:bodyPr/>
                    <a:lstStyle/>
                    <a:p>
                      <a:pPr algn="ctr"/>
                      <a:r>
                        <a:rPr lang="en-SG" sz="1300" dirty="0">
                          <a:latin typeface="Times New Roman" panose="02020603050405020304" pitchFamily="18" charset="0"/>
                          <a:cs typeface="Times New Roman" panose="02020603050405020304" pitchFamily="18" charset="0"/>
                        </a:rPr>
                        <a:t>Most complex</a:t>
                      </a:r>
                    </a:p>
                  </a:txBody>
                  <a:tcPr/>
                </a:tc>
                <a:extLst>
                  <a:ext uri="{0D108BD9-81ED-4DB2-BD59-A6C34878D82A}">
                    <a16:rowId xmlns:a16="http://schemas.microsoft.com/office/drawing/2014/main" val="2877315576"/>
                  </a:ext>
                </a:extLst>
              </a:tr>
              <a:tr h="1068284">
                <a:tc>
                  <a:txBody>
                    <a:bodyPr/>
                    <a:lstStyle/>
                    <a:p>
                      <a:pPr algn="ctr"/>
                      <a:r>
                        <a:rPr lang="en-SG" sz="1300" dirty="0">
                          <a:latin typeface="Times New Roman" panose="02020603050405020304" pitchFamily="18" charset="0"/>
                          <a:cs typeface="Times New Roman" panose="02020603050405020304" pitchFamily="18" charset="0"/>
                        </a:rPr>
                        <a:t>Applications</a:t>
                      </a:r>
                    </a:p>
                  </a:txBody>
                  <a:tcPr/>
                </a:tc>
                <a:tc>
                  <a:txBody>
                    <a:bodyPr/>
                    <a:lstStyle/>
                    <a:p>
                      <a:pPr algn="ctr"/>
                      <a:r>
                        <a:rPr lang="en-US" sz="1300" dirty="0">
                          <a:latin typeface="Times New Roman" panose="02020603050405020304" pitchFamily="18" charset="0"/>
                          <a:cs typeface="Times New Roman" panose="02020603050405020304" pitchFamily="18" charset="0"/>
                        </a:rPr>
                        <a:t>Suitable for applications where cost is a significant factor and  space is not limited.</a:t>
                      </a:r>
                      <a:endParaRPr lang="en-SG" sz="1300" dirty="0">
                        <a:latin typeface="Times New Roman" panose="02020603050405020304" pitchFamily="18" charset="0"/>
                        <a:cs typeface="Times New Roman" panose="02020603050405020304" pitchFamily="18" charset="0"/>
                      </a:endParaRPr>
                    </a:p>
                  </a:txBody>
                  <a:tcPr/>
                </a:tc>
                <a:tc>
                  <a:txBody>
                    <a:bodyPr/>
                    <a:lstStyle/>
                    <a:p>
                      <a:pPr algn="ctr"/>
                      <a:r>
                        <a:rPr lang="en-US" sz="1300" dirty="0">
                          <a:latin typeface="Times New Roman" panose="02020603050405020304" pitchFamily="18" charset="0"/>
                          <a:cs typeface="Times New Roman" panose="02020603050405020304" pitchFamily="18" charset="0"/>
                        </a:rPr>
                        <a:t>Commonly used in larger solar installations, especially   where moderate optimization of         energy output is required.</a:t>
                      </a:r>
                      <a:endParaRPr lang="en-SG" sz="1300" dirty="0">
                        <a:latin typeface="Times New Roman" panose="02020603050405020304" pitchFamily="18" charset="0"/>
                        <a:cs typeface="Times New Roman" panose="02020603050405020304" pitchFamily="18" charset="0"/>
                      </a:endParaRPr>
                    </a:p>
                  </a:txBody>
                  <a:tcPr/>
                </a:tc>
                <a:tc>
                  <a:txBody>
                    <a:bodyPr/>
                    <a:lstStyle/>
                    <a:p>
                      <a:pPr algn="ctr"/>
                      <a:r>
                        <a:rPr lang="en-US" sz="1300" dirty="0">
                          <a:latin typeface="Times New Roman" panose="02020603050405020304" pitchFamily="18" charset="0"/>
                          <a:cs typeface="Times New Roman" panose="02020603050405020304" pitchFamily="18" charset="0"/>
                        </a:rPr>
                        <a:t>Ideal for maximizing energy    output in areas with high          energy demand or where space   is limited.</a:t>
                      </a:r>
                      <a:endParaRPr lang="en-SG" sz="13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02240083"/>
                  </a:ext>
                </a:extLst>
              </a:tr>
              <a:tr h="812673">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SG" sz="1300" dirty="0">
                          <a:latin typeface="Times New Roman" panose="02020603050405020304" pitchFamily="18" charset="0"/>
                          <a:cs typeface="Times New Roman" panose="02020603050405020304" pitchFamily="18" charset="0"/>
                        </a:rPr>
                        <a:t>Advantages</a:t>
                      </a:r>
                    </a:p>
                    <a:p>
                      <a:pPr algn="ctr"/>
                      <a:endParaRPr lang="en-SG" sz="1300" dirty="0">
                        <a:latin typeface="Times New Roman" panose="02020603050405020304" pitchFamily="18" charset="0"/>
                        <a:cs typeface="Times New Roman" panose="02020603050405020304" pitchFamily="18" charset="0"/>
                      </a:endParaRPr>
                    </a:p>
                  </a:txBody>
                  <a:tcPr/>
                </a:tc>
                <a:tc>
                  <a:txBody>
                    <a:bodyPr/>
                    <a:lstStyle/>
                    <a:p>
                      <a:pPr marL="285750" indent="-285750" algn="l">
                        <a:buFont typeface="Arial" panose="020B0604020202020204" pitchFamily="34" charset="0"/>
                        <a:buChar char="•"/>
                      </a:pPr>
                      <a:r>
                        <a:rPr lang="en-SG" sz="1300" dirty="0">
                          <a:latin typeface="Times New Roman" panose="02020603050405020304" pitchFamily="18" charset="0"/>
                          <a:cs typeface="Times New Roman" panose="02020603050405020304" pitchFamily="18" charset="0"/>
                        </a:rPr>
                        <a:t>Simplicity</a:t>
                      </a:r>
                    </a:p>
                    <a:p>
                      <a:pPr marL="285750" indent="-285750" algn="l">
                        <a:buFont typeface="Arial" panose="020B0604020202020204" pitchFamily="34" charset="0"/>
                        <a:buChar char="•"/>
                      </a:pPr>
                      <a:r>
                        <a:rPr lang="en-SG" sz="1300" dirty="0">
                          <a:latin typeface="Times New Roman" panose="02020603050405020304" pitchFamily="18" charset="0"/>
                          <a:cs typeface="Times New Roman" panose="02020603050405020304" pitchFamily="18" charset="0"/>
                        </a:rPr>
                        <a:t>Low Maintenance</a:t>
                      </a:r>
                    </a:p>
                    <a:p>
                      <a:pPr marL="285750" indent="-285750" algn="l">
                        <a:buFont typeface="Arial" panose="020B0604020202020204" pitchFamily="34" charset="0"/>
                        <a:buChar char="•"/>
                      </a:pPr>
                      <a:r>
                        <a:rPr lang="en-SG" sz="1300" dirty="0">
                          <a:latin typeface="Times New Roman" panose="02020603050405020304" pitchFamily="18" charset="0"/>
                          <a:cs typeface="Times New Roman" panose="02020603050405020304" pitchFamily="18" charset="0"/>
                        </a:rPr>
                        <a:t>Stability</a:t>
                      </a:r>
                    </a:p>
                  </a:txBody>
                  <a:tcPr/>
                </a:tc>
                <a:tc>
                  <a:txBody>
                    <a:bodyPr/>
                    <a:lstStyle/>
                    <a:p>
                      <a:pPr marL="285750" indent="-285750" algn="l">
                        <a:buFont typeface="Arial" panose="020B0604020202020204" pitchFamily="34" charset="0"/>
                        <a:buChar char="•"/>
                      </a:pPr>
                      <a:r>
                        <a:rPr lang="en-SG" sz="1300" dirty="0">
                          <a:latin typeface="Times New Roman" panose="02020603050405020304" pitchFamily="18" charset="0"/>
                          <a:cs typeface="Times New Roman" panose="02020603050405020304" pitchFamily="18" charset="0"/>
                        </a:rPr>
                        <a:t>Improve efficiency</a:t>
                      </a:r>
                    </a:p>
                    <a:p>
                      <a:pPr marL="285750" indent="-285750" algn="l">
                        <a:buFont typeface="Arial" panose="020B0604020202020204" pitchFamily="34" charset="0"/>
                        <a:buChar char="•"/>
                      </a:pPr>
                      <a:r>
                        <a:rPr lang="en-SG" sz="1300" dirty="0">
                          <a:latin typeface="Times New Roman" panose="02020603050405020304" pitchFamily="18" charset="0"/>
                          <a:cs typeface="Times New Roman" panose="02020603050405020304" pitchFamily="18" charset="0"/>
                        </a:rPr>
                        <a:t>Moderate cost</a:t>
                      </a:r>
                    </a:p>
                    <a:p>
                      <a:pPr marL="285750" indent="-285750" algn="l">
                        <a:buFont typeface="Arial" panose="020B0604020202020204" pitchFamily="34" charset="0"/>
                        <a:buChar char="•"/>
                      </a:pPr>
                      <a:r>
                        <a:rPr lang="en-SG" sz="1300" dirty="0">
                          <a:latin typeface="Times New Roman" panose="02020603050405020304" pitchFamily="18" charset="0"/>
                          <a:cs typeface="Times New Roman" panose="02020603050405020304" pitchFamily="18" charset="0"/>
                        </a:rPr>
                        <a:t>Increased energy</a:t>
                      </a:r>
                    </a:p>
                  </a:txBody>
                  <a:tcPr/>
                </a:tc>
                <a:tc>
                  <a:txBody>
                    <a:bodyPr/>
                    <a:lstStyle/>
                    <a:p>
                      <a:pPr marL="285750" indent="-285750" algn="l">
                        <a:buFont typeface="Arial" panose="020B0604020202020204" pitchFamily="34" charset="0"/>
                        <a:buChar char="•"/>
                      </a:pPr>
                      <a:r>
                        <a:rPr lang="en-SG" sz="1300" dirty="0">
                          <a:latin typeface="Times New Roman" panose="02020603050405020304" pitchFamily="18" charset="0"/>
                          <a:cs typeface="Times New Roman" panose="02020603050405020304" pitchFamily="18" charset="0"/>
                        </a:rPr>
                        <a:t>Highest efficiency</a:t>
                      </a:r>
                    </a:p>
                    <a:p>
                      <a:pPr marL="285750" indent="-285750" algn="l">
                        <a:buFont typeface="Arial" panose="020B0604020202020204" pitchFamily="34" charset="0"/>
                        <a:buChar char="•"/>
                      </a:pPr>
                      <a:r>
                        <a:rPr lang="en-SG" sz="1300" dirty="0">
                          <a:latin typeface="Times New Roman" panose="02020603050405020304" pitchFamily="18" charset="0"/>
                          <a:cs typeface="Times New Roman" panose="02020603050405020304" pitchFamily="18" charset="0"/>
                        </a:rPr>
                        <a:t>Adaptability</a:t>
                      </a:r>
                    </a:p>
                    <a:p>
                      <a:pPr marL="285750" indent="-285750" algn="l">
                        <a:buFont typeface="Arial" panose="020B0604020202020204" pitchFamily="34" charset="0"/>
                        <a:buChar char="•"/>
                      </a:pPr>
                      <a:r>
                        <a:rPr lang="en-SG" sz="1300" dirty="0">
                          <a:latin typeface="Times New Roman" panose="02020603050405020304" pitchFamily="18" charset="0"/>
                          <a:cs typeface="Times New Roman" panose="02020603050405020304" pitchFamily="18" charset="0"/>
                        </a:rPr>
                        <a:t>High energy generation</a:t>
                      </a:r>
                    </a:p>
                  </a:txBody>
                  <a:tcPr/>
                </a:tc>
                <a:extLst>
                  <a:ext uri="{0D108BD9-81ED-4DB2-BD59-A6C34878D82A}">
                    <a16:rowId xmlns:a16="http://schemas.microsoft.com/office/drawing/2014/main" val="1976298468"/>
                  </a:ext>
                </a:extLst>
              </a:tr>
              <a:tr h="812673">
                <a:tc>
                  <a:txBody>
                    <a:bodyPr/>
                    <a:lstStyle/>
                    <a:p>
                      <a:pPr algn="ctr"/>
                      <a:r>
                        <a:rPr lang="en-SG" sz="1300" dirty="0">
                          <a:latin typeface="Times New Roman" panose="02020603050405020304" pitchFamily="18" charset="0"/>
                          <a:cs typeface="Times New Roman" panose="02020603050405020304" pitchFamily="18" charset="0"/>
                        </a:rPr>
                        <a:t>Disadvantages</a:t>
                      </a:r>
                    </a:p>
                  </a:txBody>
                  <a:tcPr/>
                </a:tc>
                <a:tc>
                  <a:txBody>
                    <a:bodyPr/>
                    <a:lstStyle/>
                    <a:p>
                      <a:pPr marL="285750" indent="-285750" algn="l">
                        <a:buFont typeface="Arial" panose="020B0604020202020204" pitchFamily="34" charset="0"/>
                        <a:buChar char="•"/>
                      </a:pPr>
                      <a:r>
                        <a:rPr lang="en-SG" sz="1300" dirty="0">
                          <a:latin typeface="Times New Roman" panose="02020603050405020304" pitchFamily="18" charset="0"/>
                          <a:cs typeface="Times New Roman" panose="02020603050405020304" pitchFamily="18" charset="0"/>
                        </a:rPr>
                        <a:t>Lower efficiency</a:t>
                      </a:r>
                    </a:p>
                    <a:p>
                      <a:pPr marL="285750" indent="-285750" algn="l">
                        <a:buFont typeface="Arial" panose="020B0604020202020204" pitchFamily="34" charset="0"/>
                        <a:buChar char="•"/>
                      </a:pPr>
                      <a:r>
                        <a:rPr lang="en-SG" sz="1300" dirty="0">
                          <a:latin typeface="Times New Roman" panose="02020603050405020304" pitchFamily="18" charset="0"/>
                          <a:cs typeface="Times New Roman" panose="02020603050405020304" pitchFamily="18" charset="0"/>
                        </a:rPr>
                        <a:t>Low energy</a:t>
                      </a:r>
                    </a:p>
                    <a:p>
                      <a:pPr marL="285750" indent="-285750" algn="l">
                        <a:buFont typeface="Arial" panose="020B0604020202020204" pitchFamily="34" charset="0"/>
                        <a:buChar char="•"/>
                      </a:pPr>
                      <a:r>
                        <a:rPr lang="en-SG" sz="1300" dirty="0">
                          <a:latin typeface="Times New Roman" panose="02020603050405020304" pitchFamily="18" charset="0"/>
                          <a:cs typeface="Times New Roman" panose="02020603050405020304" pitchFamily="18" charset="0"/>
                        </a:rPr>
                        <a:t>Space Requirement</a:t>
                      </a:r>
                    </a:p>
                  </a:txBody>
                  <a:tcPr/>
                </a:tc>
                <a:tc>
                  <a:txBody>
                    <a:bodyPr/>
                    <a:lstStyle/>
                    <a:p>
                      <a:pPr marL="285750" indent="-285750" algn="l">
                        <a:buFont typeface="Arial" panose="020B0604020202020204" pitchFamily="34" charset="0"/>
                        <a:buChar char="•"/>
                      </a:pPr>
                      <a:r>
                        <a:rPr lang="en-SG" sz="1300" dirty="0">
                          <a:latin typeface="Times New Roman" panose="02020603050405020304" pitchFamily="18" charset="0"/>
                          <a:cs typeface="Times New Roman" panose="02020603050405020304" pitchFamily="18" charset="0"/>
                        </a:rPr>
                        <a:t>Complexity</a:t>
                      </a:r>
                    </a:p>
                    <a:p>
                      <a:pPr marL="285750" indent="-285750" algn="l">
                        <a:buFont typeface="Arial" panose="020B0604020202020204" pitchFamily="34" charset="0"/>
                        <a:buChar char="•"/>
                      </a:pPr>
                      <a:r>
                        <a:rPr lang="en-SG" sz="1300" dirty="0">
                          <a:latin typeface="Times New Roman" panose="02020603050405020304" pitchFamily="18" charset="0"/>
                          <a:cs typeface="Times New Roman" panose="02020603050405020304" pitchFamily="18" charset="0"/>
                        </a:rPr>
                        <a:t>Limited tracking</a:t>
                      </a:r>
                    </a:p>
                    <a:p>
                      <a:pPr marL="285750" indent="-285750" algn="l">
                        <a:buFont typeface="Arial" panose="020B0604020202020204" pitchFamily="34" charset="0"/>
                        <a:buChar char="•"/>
                      </a:pPr>
                      <a:r>
                        <a:rPr lang="en-SG" sz="1300" dirty="0">
                          <a:latin typeface="Times New Roman" panose="02020603050405020304" pitchFamily="18" charset="0"/>
                          <a:cs typeface="Times New Roman" panose="02020603050405020304" pitchFamily="18" charset="0"/>
                        </a:rPr>
                        <a:t>Space requirement</a:t>
                      </a:r>
                    </a:p>
                  </a:txBody>
                  <a:tcPr/>
                </a:tc>
                <a:tc>
                  <a:txBody>
                    <a:bodyPr/>
                    <a:lstStyle/>
                    <a:p>
                      <a:pPr marL="285750" indent="-285750" algn="l">
                        <a:buFont typeface="Arial" panose="020B0604020202020204" pitchFamily="34" charset="0"/>
                        <a:buChar char="•"/>
                      </a:pPr>
                      <a:r>
                        <a:rPr lang="en-SG" sz="1300" dirty="0">
                          <a:latin typeface="Times New Roman" panose="02020603050405020304" pitchFamily="18" charset="0"/>
                          <a:cs typeface="Times New Roman" panose="02020603050405020304" pitchFamily="18" charset="0"/>
                        </a:rPr>
                        <a:t>High cost</a:t>
                      </a:r>
                    </a:p>
                    <a:p>
                      <a:pPr marL="285750" indent="-285750" algn="l">
                        <a:buFont typeface="Arial" panose="020B0604020202020204" pitchFamily="34" charset="0"/>
                        <a:buChar char="•"/>
                      </a:pPr>
                      <a:r>
                        <a:rPr lang="en-SG" sz="1300" dirty="0">
                          <a:latin typeface="Times New Roman" panose="02020603050405020304" pitchFamily="18" charset="0"/>
                          <a:cs typeface="Times New Roman" panose="02020603050405020304" pitchFamily="18" charset="0"/>
                        </a:rPr>
                        <a:t>Maintenance</a:t>
                      </a:r>
                    </a:p>
                    <a:p>
                      <a:pPr marL="285750" indent="-285750" algn="l">
                        <a:buFont typeface="Arial" panose="020B0604020202020204" pitchFamily="34" charset="0"/>
                        <a:buChar char="•"/>
                      </a:pPr>
                      <a:endParaRPr lang="en-SG" sz="13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01908253"/>
                  </a:ext>
                </a:extLst>
              </a:tr>
            </a:tbl>
          </a:graphicData>
        </a:graphic>
      </p:graphicFrame>
      <p:sp>
        <p:nvSpPr>
          <p:cNvPr id="3" name="Title 2">
            <a:extLst>
              <a:ext uri="{FF2B5EF4-FFF2-40B4-BE49-F238E27FC236}">
                <a16:creationId xmlns:a16="http://schemas.microsoft.com/office/drawing/2014/main" id="{17BAF992-CDDE-31E2-1284-6651E830E805}"/>
              </a:ext>
            </a:extLst>
          </p:cNvPr>
          <p:cNvSpPr>
            <a:spLocks noGrp="1"/>
          </p:cNvSpPr>
          <p:nvPr>
            <p:ph type="title"/>
          </p:nvPr>
        </p:nvSpPr>
        <p:spPr>
          <a:xfrm>
            <a:off x="143632" y="11124"/>
            <a:ext cx="7661196" cy="796908"/>
          </a:xfrm>
        </p:spPr>
        <p:txBody>
          <a:bodyPr>
            <a:normAutofit/>
          </a:bodyPr>
          <a:lstStyle/>
          <a:p>
            <a:r>
              <a:rPr lang="en-SG" sz="3000" dirty="0">
                <a:latin typeface="Times New Roman" panose="02020603050405020304" pitchFamily="18" charset="0"/>
                <a:cs typeface="Times New Roman" panose="02020603050405020304" pitchFamily="18" charset="0"/>
              </a:rPr>
              <a:t>Fixed vs Single axis vs Dual axis </a:t>
            </a:r>
          </a:p>
        </p:txBody>
      </p:sp>
    </p:spTree>
    <p:extLst>
      <p:ext uri="{BB962C8B-B14F-4D97-AF65-F5344CB8AC3E}">
        <p14:creationId xmlns:p14="http://schemas.microsoft.com/office/powerpoint/2010/main" val="3260328789"/>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사용자 지정 1">
      <a:majorFont>
        <a:latin typeface="Calibri"/>
        <a:ea typeface="맑은 고딕"/>
        <a:cs typeface=""/>
      </a:majorFont>
      <a:minorFont>
        <a:latin typeface="Calibri Light"/>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10655</TotalTime>
  <Words>581</Words>
  <Application>Microsoft Office PowerPoint</Application>
  <PresentationFormat>On-screen Show (4:3)</PresentationFormat>
  <Paragraphs>115</Paragraphs>
  <Slides>11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Times New Roman</vt:lpstr>
      <vt:lpstr>굴림체</vt:lpstr>
      <vt:lpstr>Arial</vt:lpstr>
      <vt:lpstr>Wingdings</vt:lpstr>
      <vt:lpstr>Calibri Light</vt:lpstr>
      <vt:lpstr>맑은 고딕</vt:lpstr>
      <vt:lpstr>Office 테마</vt:lpstr>
      <vt:lpstr>SOLAR TRACKER</vt:lpstr>
      <vt:lpstr>PowerPoint Presentation</vt:lpstr>
      <vt:lpstr>PowerPoint Presentation</vt:lpstr>
      <vt:lpstr>Motivation</vt:lpstr>
      <vt:lpstr>Types of solar tracker</vt:lpstr>
      <vt:lpstr>Single Axis Solar Tracker</vt:lpstr>
      <vt:lpstr>Dual Axis Solar Tracker</vt:lpstr>
      <vt:lpstr>PowerPoint Presentation</vt:lpstr>
      <vt:lpstr>Fixed vs Single axis vs Dual axis </vt:lpstr>
      <vt:lpstr>PowerPoint Presentation</vt:lpstr>
      <vt:lpstr>THANK YOU</vt:lpstr>
    </vt:vector>
  </TitlesOfParts>
  <Manager>Slide Members</Manager>
  <Company>YESFORM Co.,Ltd.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 Diagram, Chart, Google slides, Keynote</dc:subject>
  <dc:creator>Slide Members by HS.SEO</dc:creator>
  <cp:keywords>SlideMembers, ppt, PPT Templates, Presentation, Diagram, Chart, Yesform, Google slides, Keynote, Free Slides</cp:keywords>
  <dc:description>The copyright of this document is at Slide Members. Unauthorized copying may result in legal sanctions.</dc:description>
  <cp:lastModifiedBy>jugal upadhyay</cp:lastModifiedBy>
  <cp:revision>6</cp:revision>
  <dcterms:created xsi:type="dcterms:W3CDTF">2010-02-01T08:03:16Z</dcterms:created>
  <dcterms:modified xsi:type="dcterms:W3CDTF">2024-01-10T07:16:54Z</dcterms:modified>
  <cp:category>www.slidemembers.com</cp:category>
</cp:coreProperties>
</file>